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0"/>
  </p:notesMasterIdLst>
  <p:handoutMasterIdLst>
    <p:handoutMasterId r:id="rId4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76" r:id="rId15"/>
    <p:sldId id="30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1" r:id="rId27"/>
    <p:sldId id="312" r:id="rId28"/>
    <p:sldId id="316" r:id="rId29"/>
    <p:sldId id="317" r:id="rId30"/>
    <p:sldId id="294" r:id="rId31"/>
    <p:sldId id="296" r:id="rId32"/>
    <p:sldId id="321" r:id="rId33"/>
    <p:sldId id="323" r:id="rId34"/>
    <p:sldId id="324" r:id="rId35"/>
    <p:sldId id="288" r:id="rId36"/>
    <p:sldId id="320" r:id="rId37"/>
    <p:sldId id="274" r:id="rId38"/>
    <p:sldId id="329" r:id="rId3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568BF-13D0-4B4E-8344-C9A18EABA1E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2389DD-0865-44D2-B13D-93DB10E3171C}">
      <dgm:prSet/>
      <dgm:spPr/>
      <dgm:t>
        <a:bodyPr/>
        <a:lstStyle/>
        <a:p>
          <a:r>
            <a:rPr lang="en-US"/>
            <a:t>Summary of methodologies</a:t>
          </a:r>
        </a:p>
      </dgm:t>
    </dgm:pt>
    <dgm:pt modelId="{F4424619-8165-40AE-8E86-4489C6225213}" type="parTrans" cxnId="{E934829A-173D-49C0-A747-924C73D93BD6}">
      <dgm:prSet/>
      <dgm:spPr/>
      <dgm:t>
        <a:bodyPr/>
        <a:lstStyle/>
        <a:p>
          <a:endParaRPr lang="en-US"/>
        </a:p>
      </dgm:t>
    </dgm:pt>
    <dgm:pt modelId="{3B804687-ACF9-45A9-946C-78C753E0F905}" type="sibTrans" cxnId="{E934829A-173D-49C0-A747-924C73D93BD6}">
      <dgm:prSet/>
      <dgm:spPr/>
      <dgm:t>
        <a:bodyPr/>
        <a:lstStyle/>
        <a:p>
          <a:endParaRPr lang="en-US"/>
        </a:p>
      </dgm:t>
    </dgm:pt>
    <dgm:pt modelId="{C2952379-3909-4832-90D3-18EDA4ABDCE5}">
      <dgm:prSet/>
      <dgm:spPr/>
      <dgm:t>
        <a:bodyPr/>
        <a:lstStyle/>
        <a:p>
          <a:r>
            <a:rPr lang="en-US"/>
            <a:t>- Data collection</a:t>
          </a:r>
        </a:p>
      </dgm:t>
    </dgm:pt>
    <dgm:pt modelId="{58B59142-4271-45A6-800B-99A361663A99}" type="parTrans" cxnId="{6C25227A-3124-4417-B2B6-98B8F7B79DE0}">
      <dgm:prSet/>
      <dgm:spPr/>
      <dgm:t>
        <a:bodyPr/>
        <a:lstStyle/>
        <a:p>
          <a:endParaRPr lang="en-US"/>
        </a:p>
      </dgm:t>
    </dgm:pt>
    <dgm:pt modelId="{0094ABB3-E647-43C5-B87D-93621FD2AEC0}" type="sibTrans" cxnId="{6C25227A-3124-4417-B2B6-98B8F7B79DE0}">
      <dgm:prSet/>
      <dgm:spPr/>
      <dgm:t>
        <a:bodyPr/>
        <a:lstStyle/>
        <a:p>
          <a:endParaRPr lang="en-US"/>
        </a:p>
      </dgm:t>
    </dgm:pt>
    <dgm:pt modelId="{C4148C00-E4B9-47A7-A8B2-A86EF1D69EB9}">
      <dgm:prSet/>
      <dgm:spPr/>
      <dgm:t>
        <a:bodyPr/>
        <a:lstStyle/>
        <a:p>
          <a:r>
            <a:rPr lang="en-US"/>
            <a:t>- Data wrangling</a:t>
          </a:r>
        </a:p>
      </dgm:t>
    </dgm:pt>
    <dgm:pt modelId="{19D80D28-1460-4AF0-BED8-790E713C4D52}" type="parTrans" cxnId="{C1EBEC79-2708-4C98-BFD3-DFE43929D75D}">
      <dgm:prSet/>
      <dgm:spPr/>
      <dgm:t>
        <a:bodyPr/>
        <a:lstStyle/>
        <a:p>
          <a:endParaRPr lang="en-US"/>
        </a:p>
      </dgm:t>
    </dgm:pt>
    <dgm:pt modelId="{6C08003B-0A88-4523-9FC3-D4E24EAB293B}" type="sibTrans" cxnId="{C1EBEC79-2708-4C98-BFD3-DFE43929D75D}">
      <dgm:prSet/>
      <dgm:spPr/>
      <dgm:t>
        <a:bodyPr/>
        <a:lstStyle/>
        <a:p>
          <a:endParaRPr lang="en-US"/>
        </a:p>
      </dgm:t>
    </dgm:pt>
    <dgm:pt modelId="{93273C80-7E67-4009-B507-F033EE30DF31}">
      <dgm:prSet/>
      <dgm:spPr/>
      <dgm:t>
        <a:bodyPr/>
        <a:lstStyle/>
        <a:p>
          <a:r>
            <a:rPr lang="en-US"/>
            <a:t>- EDA with data visualization</a:t>
          </a:r>
        </a:p>
      </dgm:t>
    </dgm:pt>
    <dgm:pt modelId="{9351CE81-4C11-49AD-B67A-7DA47E117771}" type="parTrans" cxnId="{B36BE26E-1A66-4BDD-AAD2-FB609DEE9388}">
      <dgm:prSet/>
      <dgm:spPr/>
      <dgm:t>
        <a:bodyPr/>
        <a:lstStyle/>
        <a:p>
          <a:endParaRPr lang="en-US"/>
        </a:p>
      </dgm:t>
    </dgm:pt>
    <dgm:pt modelId="{670FC6CA-6005-4463-8827-99E7F346AC9C}" type="sibTrans" cxnId="{B36BE26E-1A66-4BDD-AAD2-FB609DEE9388}">
      <dgm:prSet/>
      <dgm:spPr/>
      <dgm:t>
        <a:bodyPr/>
        <a:lstStyle/>
        <a:p>
          <a:endParaRPr lang="en-US"/>
        </a:p>
      </dgm:t>
    </dgm:pt>
    <dgm:pt modelId="{40C6D48F-C89D-453C-8889-80410C8FB809}">
      <dgm:prSet/>
      <dgm:spPr/>
      <dgm:t>
        <a:bodyPr/>
        <a:lstStyle/>
        <a:p>
          <a:r>
            <a:rPr lang="en-US"/>
            <a:t>- EDA with SQL</a:t>
          </a:r>
        </a:p>
      </dgm:t>
    </dgm:pt>
    <dgm:pt modelId="{851D1ED7-5833-4837-AB3C-F4120156233A}" type="parTrans" cxnId="{85BAF871-6C6C-441C-B7FE-048B4CDD0437}">
      <dgm:prSet/>
      <dgm:spPr/>
      <dgm:t>
        <a:bodyPr/>
        <a:lstStyle/>
        <a:p>
          <a:endParaRPr lang="en-US"/>
        </a:p>
      </dgm:t>
    </dgm:pt>
    <dgm:pt modelId="{0EFD8C6C-992C-415F-A4AE-12764A18B7F2}" type="sibTrans" cxnId="{85BAF871-6C6C-441C-B7FE-048B4CDD0437}">
      <dgm:prSet/>
      <dgm:spPr/>
      <dgm:t>
        <a:bodyPr/>
        <a:lstStyle/>
        <a:p>
          <a:endParaRPr lang="en-US"/>
        </a:p>
      </dgm:t>
    </dgm:pt>
    <dgm:pt modelId="{428BE8F8-90F3-4A6C-92AC-E41FDA888C3F}">
      <dgm:prSet/>
      <dgm:spPr/>
      <dgm:t>
        <a:bodyPr/>
        <a:lstStyle/>
        <a:p>
          <a:r>
            <a:rPr lang="en-US"/>
            <a:t>- Building an interactive map with Folium</a:t>
          </a:r>
        </a:p>
      </dgm:t>
    </dgm:pt>
    <dgm:pt modelId="{E31BAE07-53A1-4C97-B8AB-A1492AACDBB7}" type="parTrans" cxnId="{15A2DB24-6CAF-49E4-B416-53737BA3BF2E}">
      <dgm:prSet/>
      <dgm:spPr/>
      <dgm:t>
        <a:bodyPr/>
        <a:lstStyle/>
        <a:p>
          <a:endParaRPr lang="en-US"/>
        </a:p>
      </dgm:t>
    </dgm:pt>
    <dgm:pt modelId="{1296F1C3-73C7-4626-8561-F1055AC8AC44}" type="sibTrans" cxnId="{15A2DB24-6CAF-49E4-B416-53737BA3BF2E}">
      <dgm:prSet/>
      <dgm:spPr/>
      <dgm:t>
        <a:bodyPr/>
        <a:lstStyle/>
        <a:p>
          <a:endParaRPr lang="en-US"/>
        </a:p>
      </dgm:t>
    </dgm:pt>
    <dgm:pt modelId="{6287EC79-7635-434C-BB18-4FB75D173711}">
      <dgm:prSet/>
      <dgm:spPr/>
      <dgm:t>
        <a:bodyPr/>
        <a:lstStyle/>
        <a:p>
          <a:r>
            <a:rPr lang="en-US"/>
            <a:t>- Building a Dashboard with Plotly Dash</a:t>
          </a:r>
        </a:p>
      </dgm:t>
    </dgm:pt>
    <dgm:pt modelId="{2DA42CD8-9307-4783-94CF-79EDF1A1D0B4}" type="parTrans" cxnId="{CA069FDF-CEC7-4DE2-8652-3847D1DB355F}">
      <dgm:prSet/>
      <dgm:spPr/>
      <dgm:t>
        <a:bodyPr/>
        <a:lstStyle/>
        <a:p>
          <a:endParaRPr lang="en-US"/>
        </a:p>
      </dgm:t>
    </dgm:pt>
    <dgm:pt modelId="{4F525AC8-559D-4683-AA18-C04ACD049F5F}" type="sibTrans" cxnId="{CA069FDF-CEC7-4DE2-8652-3847D1DB355F}">
      <dgm:prSet/>
      <dgm:spPr/>
      <dgm:t>
        <a:bodyPr/>
        <a:lstStyle/>
        <a:p>
          <a:endParaRPr lang="en-US"/>
        </a:p>
      </dgm:t>
    </dgm:pt>
    <dgm:pt modelId="{2883AEE6-91DE-4EBE-A688-81C4B33C4AE7}">
      <dgm:prSet/>
      <dgm:spPr/>
      <dgm:t>
        <a:bodyPr/>
        <a:lstStyle/>
        <a:p>
          <a:r>
            <a:rPr lang="en-US"/>
            <a:t>- Predictive analysis (Classification)</a:t>
          </a:r>
        </a:p>
      </dgm:t>
    </dgm:pt>
    <dgm:pt modelId="{DA879800-4FB4-4D92-A1A3-8064C13E0A51}" type="parTrans" cxnId="{E9FDDB71-929B-42A9-BF1E-5D95C5E7677B}">
      <dgm:prSet/>
      <dgm:spPr/>
      <dgm:t>
        <a:bodyPr/>
        <a:lstStyle/>
        <a:p>
          <a:endParaRPr lang="en-US"/>
        </a:p>
      </dgm:t>
    </dgm:pt>
    <dgm:pt modelId="{27CABAF4-9FA1-4265-9018-4D636B30CFFA}" type="sibTrans" cxnId="{E9FDDB71-929B-42A9-BF1E-5D95C5E7677B}">
      <dgm:prSet/>
      <dgm:spPr/>
      <dgm:t>
        <a:bodyPr/>
        <a:lstStyle/>
        <a:p>
          <a:endParaRPr lang="en-US"/>
        </a:p>
      </dgm:t>
    </dgm:pt>
    <dgm:pt modelId="{12218BA2-9065-4E2E-BAA9-EB4A83C4FF6D}">
      <dgm:prSet/>
      <dgm:spPr/>
      <dgm:t>
        <a:bodyPr/>
        <a:lstStyle/>
        <a:p>
          <a:r>
            <a:rPr lang="en-US"/>
            <a:t>Summary of all results</a:t>
          </a:r>
        </a:p>
      </dgm:t>
    </dgm:pt>
    <dgm:pt modelId="{870F640E-37DF-41FF-9A31-51F23DA7CE90}" type="parTrans" cxnId="{A649E259-A314-4344-9E26-DEAD8FDB8AB7}">
      <dgm:prSet/>
      <dgm:spPr/>
      <dgm:t>
        <a:bodyPr/>
        <a:lstStyle/>
        <a:p>
          <a:endParaRPr lang="en-US"/>
        </a:p>
      </dgm:t>
    </dgm:pt>
    <dgm:pt modelId="{33C3C92F-8E74-47EE-9B84-EA0DF2F8310E}" type="sibTrans" cxnId="{A649E259-A314-4344-9E26-DEAD8FDB8AB7}">
      <dgm:prSet/>
      <dgm:spPr/>
      <dgm:t>
        <a:bodyPr/>
        <a:lstStyle/>
        <a:p>
          <a:endParaRPr lang="en-US"/>
        </a:p>
      </dgm:t>
    </dgm:pt>
    <dgm:pt modelId="{8D58FD25-9631-40FB-8E3A-6C1E1EF97986}">
      <dgm:prSet/>
      <dgm:spPr/>
      <dgm:t>
        <a:bodyPr/>
        <a:lstStyle/>
        <a:p>
          <a:r>
            <a:rPr lang="en-US"/>
            <a:t>- Exploratory data analysis results</a:t>
          </a:r>
        </a:p>
      </dgm:t>
    </dgm:pt>
    <dgm:pt modelId="{D79CFE90-6C7A-427D-B39B-95ECC5F68961}" type="parTrans" cxnId="{70D0414A-90C3-4103-8AF4-E3A826F41C0D}">
      <dgm:prSet/>
      <dgm:spPr/>
      <dgm:t>
        <a:bodyPr/>
        <a:lstStyle/>
        <a:p>
          <a:endParaRPr lang="en-US"/>
        </a:p>
      </dgm:t>
    </dgm:pt>
    <dgm:pt modelId="{A4003DC0-9880-4853-9DB4-5F5C9C55518E}" type="sibTrans" cxnId="{70D0414A-90C3-4103-8AF4-E3A826F41C0D}">
      <dgm:prSet/>
      <dgm:spPr/>
      <dgm:t>
        <a:bodyPr/>
        <a:lstStyle/>
        <a:p>
          <a:endParaRPr lang="en-US"/>
        </a:p>
      </dgm:t>
    </dgm:pt>
    <dgm:pt modelId="{4503D6F7-DB44-4D49-BE06-E2A46DEBE565}">
      <dgm:prSet/>
      <dgm:spPr/>
      <dgm:t>
        <a:bodyPr/>
        <a:lstStyle/>
        <a:p>
          <a:r>
            <a:rPr lang="en-US"/>
            <a:t>- Interactive analytics demo in screenshots</a:t>
          </a:r>
        </a:p>
      </dgm:t>
    </dgm:pt>
    <dgm:pt modelId="{60D116A5-4517-44A3-BE76-7025804D421C}" type="parTrans" cxnId="{FD23A1A1-C9B3-44FF-A66B-8B017D90E7F3}">
      <dgm:prSet/>
      <dgm:spPr/>
      <dgm:t>
        <a:bodyPr/>
        <a:lstStyle/>
        <a:p>
          <a:endParaRPr lang="en-US"/>
        </a:p>
      </dgm:t>
    </dgm:pt>
    <dgm:pt modelId="{6FA46D67-4A08-471F-8411-78D1616A5BD8}" type="sibTrans" cxnId="{FD23A1A1-C9B3-44FF-A66B-8B017D90E7F3}">
      <dgm:prSet/>
      <dgm:spPr/>
      <dgm:t>
        <a:bodyPr/>
        <a:lstStyle/>
        <a:p>
          <a:endParaRPr lang="en-US"/>
        </a:p>
      </dgm:t>
    </dgm:pt>
    <dgm:pt modelId="{1B2C89C8-733E-4295-A290-33C39138EB33}">
      <dgm:prSet/>
      <dgm:spPr/>
      <dgm:t>
        <a:bodyPr/>
        <a:lstStyle/>
        <a:p>
          <a:r>
            <a:rPr lang="en-US"/>
            <a:t>- Predictive analysis results</a:t>
          </a:r>
        </a:p>
      </dgm:t>
    </dgm:pt>
    <dgm:pt modelId="{0744E93B-6BEF-470D-A25C-14FC4C739F0D}" type="parTrans" cxnId="{B0F6402B-F0BB-4457-BA17-B851609702BC}">
      <dgm:prSet/>
      <dgm:spPr/>
      <dgm:t>
        <a:bodyPr/>
        <a:lstStyle/>
        <a:p>
          <a:endParaRPr lang="en-US"/>
        </a:p>
      </dgm:t>
    </dgm:pt>
    <dgm:pt modelId="{EA7BEF9C-5632-4580-B27D-CF5EBA5F0EA0}" type="sibTrans" cxnId="{B0F6402B-F0BB-4457-BA17-B851609702BC}">
      <dgm:prSet/>
      <dgm:spPr/>
      <dgm:t>
        <a:bodyPr/>
        <a:lstStyle/>
        <a:p>
          <a:endParaRPr lang="en-US"/>
        </a:p>
      </dgm:t>
    </dgm:pt>
    <dgm:pt modelId="{1B948F96-9124-4460-9411-7515F6E9A7BD}" type="pres">
      <dgm:prSet presAssocID="{A3C568BF-13D0-4B4E-8344-C9A18EABA1EA}" presName="diagram" presStyleCnt="0">
        <dgm:presLayoutVars>
          <dgm:dir/>
          <dgm:resizeHandles val="exact"/>
        </dgm:presLayoutVars>
      </dgm:prSet>
      <dgm:spPr/>
    </dgm:pt>
    <dgm:pt modelId="{FF99422F-8E11-4955-9D53-DBA3F48C561F}" type="pres">
      <dgm:prSet presAssocID="{5C2389DD-0865-44D2-B13D-93DB10E3171C}" presName="node" presStyleLbl="node1" presStyleIdx="0" presStyleCnt="11">
        <dgm:presLayoutVars>
          <dgm:bulletEnabled val="1"/>
        </dgm:presLayoutVars>
      </dgm:prSet>
      <dgm:spPr/>
    </dgm:pt>
    <dgm:pt modelId="{03AAFBE6-6A4D-4943-929B-71BAC7A2482D}" type="pres">
      <dgm:prSet presAssocID="{3B804687-ACF9-45A9-946C-78C753E0F905}" presName="sibTrans" presStyleCnt="0"/>
      <dgm:spPr/>
    </dgm:pt>
    <dgm:pt modelId="{6AFEF94D-D96D-47EC-B8B2-0CBA7473C361}" type="pres">
      <dgm:prSet presAssocID="{C2952379-3909-4832-90D3-18EDA4ABDCE5}" presName="node" presStyleLbl="node1" presStyleIdx="1" presStyleCnt="11">
        <dgm:presLayoutVars>
          <dgm:bulletEnabled val="1"/>
        </dgm:presLayoutVars>
      </dgm:prSet>
      <dgm:spPr/>
    </dgm:pt>
    <dgm:pt modelId="{EB47EB14-AF13-471C-9248-8B26EBAA2943}" type="pres">
      <dgm:prSet presAssocID="{0094ABB3-E647-43C5-B87D-93621FD2AEC0}" presName="sibTrans" presStyleCnt="0"/>
      <dgm:spPr/>
    </dgm:pt>
    <dgm:pt modelId="{06494747-C30F-4AF2-A216-BBA537D24C08}" type="pres">
      <dgm:prSet presAssocID="{C4148C00-E4B9-47A7-A8B2-A86EF1D69EB9}" presName="node" presStyleLbl="node1" presStyleIdx="2" presStyleCnt="11">
        <dgm:presLayoutVars>
          <dgm:bulletEnabled val="1"/>
        </dgm:presLayoutVars>
      </dgm:prSet>
      <dgm:spPr/>
    </dgm:pt>
    <dgm:pt modelId="{C65A632F-BA6B-4DF6-8CDE-864896CE43A8}" type="pres">
      <dgm:prSet presAssocID="{6C08003B-0A88-4523-9FC3-D4E24EAB293B}" presName="sibTrans" presStyleCnt="0"/>
      <dgm:spPr/>
    </dgm:pt>
    <dgm:pt modelId="{FD262B73-E6CF-46B2-8792-63FB03F1FFA6}" type="pres">
      <dgm:prSet presAssocID="{93273C80-7E67-4009-B507-F033EE30DF31}" presName="node" presStyleLbl="node1" presStyleIdx="3" presStyleCnt="11">
        <dgm:presLayoutVars>
          <dgm:bulletEnabled val="1"/>
        </dgm:presLayoutVars>
      </dgm:prSet>
      <dgm:spPr/>
    </dgm:pt>
    <dgm:pt modelId="{D0BF6A63-05D1-4BEA-A976-55B10E740DDE}" type="pres">
      <dgm:prSet presAssocID="{670FC6CA-6005-4463-8827-99E7F346AC9C}" presName="sibTrans" presStyleCnt="0"/>
      <dgm:spPr/>
    </dgm:pt>
    <dgm:pt modelId="{3FDC80C5-5181-4656-915E-0247796E5F99}" type="pres">
      <dgm:prSet presAssocID="{40C6D48F-C89D-453C-8889-80410C8FB809}" presName="node" presStyleLbl="node1" presStyleIdx="4" presStyleCnt="11">
        <dgm:presLayoutVars>
          <dgm:bulletEnabled val="1"/>
        </dgm:presLayoutVars>
      </dgm:prSet>
      <dgm:spPr/>
    </dgm:pt>
    <dgm:pt modelId="{DCF1AC31-C9E3-4714-A239-3B7F6555F6C1}" type="pres">
      <dgm:prSet presAssocID="{0EFD8C6C-992C-415F-A4AE-12764A18B7F2}" presName="sibTrans" presStyleCnt="0"/>
      <dgm:spPr/>
    </dgm:pt>
    <dgm:pt modelId="{0A9BDE48-DEAD-4CB1-96B0-C3FC77A20D55}" type="pres">
      <dgm:prSet presAssocID="{428BE8F8-90F3-4A6C-92AC-E41FDA888C3F}" presName="node" presStyleLbl="node1" presStyleIdx="5" presStyleCnt="11">
        <dgm:presLayoutVars>
          <dgm:bulletEnabled val="1"/>
        </dgm:presLayoutVars>
      </dgm:prSet>
      <dgm:spPr/>
    </dgm:pt>
    <dgm:pt modelId="{81905691-DC57-4346-8E36-2ED76DA8C19D}" type="pres">
      <dgm:prSet presAssocID="{1296F1C3-73C7-4626-8561-F1055AC8AC44}" presName="sibTrans" presStyleCnt="0"/>
      <dgm:spPr/>
    </dgm:pt>
    <dgm:pt modelId="{CD596B3C-CAF7-459B-B505-CC3B42AE83A2}" type="pres">
      <dgm:prSet presAssocID="{6287EC79-7635-434C-BB18-4FB75D173711}" presName="node" presStyleLbl="node1" presStyleIdx="6" presStyleCnt="11">
        <dgm:presLayoutVars>
          <dgm:bulletEnabled val="1"/>
        </dgm:presLayoutVars>
      </dgm:prSet>
      <dgm:spPr/>
    </dgm:pt>
    <dgm:pt modelId="{44CC4ACB-C56F-4C8A-A8BF-CFDF552CA13A}" type="pres">
      <dgm:prSet presAssocID="{4F525AC8-559D-4683-AA18-C04ACD049F5F}" presName="sibTrans" presStyleCnt="0"/>
      <dgm:spPr/>
    </dgm:pt>
    <dgm:pt modelId="{56508F9D-7056-470C-9C9F-7324BB0616F5}" type="pres">
      <dgm:prSet presAssocID="{2883AEE6-91DE-4EBE-A688-81C4B33C4AE7}" presName="node" presStyleLbl="node1" presStyleIdx="7" presStyleCnt="11">
        <dgm:presLayoutVars>
          <dgm:bulletEnabled val="1"/>
        </dgm:presLayoutVars>
      </dgm:prSet>
      <dgm:spPr/>
    </dgm:pt>
    <dgm:pt modelId="{C52BD347-B7DF-47F9-89AD-EBADA4D93876}" type="pres">
      <dgm:prSet presAssocID="{27CABAF4-9FA1-4265-9018-4D636B30CFFA}" presName="sibTrans" presStyleCnt="0"/>
      <dgm:spPr/>
    </dgm:pt>
    <dgm:pt modelId="{8199B6F3-6DD0-4604-9187-817A6A97161C}" type="pres">
      <dgm:prSet presAssocID="{8D58FD25-9631-40FB-8E3A-6C1E1EF97986}" presName="node" presStyleLbl="node1" presStyleIdx="8" presStyleCnt="11">
        <dgm:presLayoutVars>
          <dgm:bulletEnabled val="1"/>
        </dgm:presLayoutVars>
      </dgm:prSet>
      <dgm:spPr/>
    </dgm:pt>
    <dgm:pt modelId="{57866191-F965-410B-B87B-CF02D10B5DB4}" type="pres">
      <dgm:prSet presAssocID="{A4003DC0-9880-4853-9DB4-5F5C9C55518E}" presName="sibTrans" presStyleCnt="0"/>
      <dgm:spPr/>
    </dgm:pt>
    <dgm:pt modelId="{5A9B17FA-F48D-413B-8315-1BAF920599D4}" type="pres">
      <dgm:prSet presAssocID="{4503D6F7-DB44-4D49-BE06-E2A46DEBE565}" presName="node" presStyleLbl="node1" presStyleIdx="9" presStyleCnt="11">
        <dgm:presLayoutVars>
          <dgm:bulletEnabled val="1"/>
        </dgm:presLayoutVars>
      </dgm:prSet>
      <dgm:spPr/>
    </dgm:pt>
    <dgm:pt modelId="{BCBAF260-F83A-4ED2-B8D1-34E0DB80DD0F}" type="pres">
      <dgm:prSet presAssocID="{6FA46D67-4A08-471F-8411-78D1616A5BD8}" presName="sibTrans" presStyleCnt="0"/>
      <dgm:spPr/>
    </dgm:pt>
    <dgm:pt modelId="{976CF079-9B64-4BDD-A195-8F2C27B7E2B3}" type="pres">
      <dgm:prSet presAssocID="{1B2C89C8-733E-4295-A290-33C39138EB3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ABD55214-13F2-44E7-A2E4-781AB664707A}" type="presOf" srcId="{1B2C89C8-733E-4295-A290-33C39138EB33}" destId="{976CF079-9B64-4BDD-A195-8F2C27B7E2B3}" srcOrd="0" destOrd="0" presId="urn:microsoft.com/office/officeart/2005/8/layout/default"/>
    <dgm:cxn modelId="{024E1817-DE27-4A5E-B6DE-6372D238D027}" type="presOf" srcId="{4503D6F7-DB44-4D49-BE06-E2A46DEBE565}" destId="{5A9B17FA-F48D-413B-8315-1BAF920599D4}" srcOrd="0" destOrd="0" presId="urn:microsoft.com/office/officeart/2005/8/layout/default"/>
    <dgm:cxn modelId="{15A2DB24-6CAF-49E4-B416-53737BA3BF2E}" srcId="{A3C568BF-13D0-4B4E-8344-C9A18EABA1EA}" destId="{428BE8F8-90F3-4A6C-92AC-E41FDA888C3F}" srcOrd="5" destOrd="0" parTransId="{E31BAE07-53A1-4C97-B8AB-A1492AACDBB7}" sibTransId="{1296F1C3-73C7-4626-8561-F1055AC8AC44}"/>
    <dgm:cxn modelId="{B0F6402B-F0BB-4457-BA17-B851609702BC}" srcId="{A3C568BF-13D0-4B4E-8344-C9A18EABA1EA}" destId="{1B2C89C8-733E-4295-A290-33C39138EB33}" srcOrd="10" destOrd="0" parTransId="{0744E93B-6BEF-470D-A25C-14FC4C739F0D}" sibTransId="{EA7BEF9C-5632-4580-B27D-CF5EBA5F0EA0}"/>
    <dgm:cxn modelId="{842F9A30-05BE-453B-8C40-C75F0689A8F3}" type="presOf" srcId="{93273C80-7E67-4009-B507-F033EE30DF31}" destId="{FD262B73-E6CF-46B2-8792-63FB03F1FFA6}" srcOrd="0" destOrd="0" presId="urn:microsoft.com/office/officeart/2005/8/layout/default"/>
    <dgm:cxn modelId="{9453B638-C349-4CAA-9191-E510D6A71972}" type="presOf" srcId="{2883AEE6-91DE-4EBE-A688-81C4B33C4AE7}" destId="{56508F9D-7056-470C-9C9F-7324BB0616F5}" srcOrd="0" destOrd="0" presId="urn:microsoft.com/office/officeart/2005/8/layout/default"/>
    <dgm:cxn modelId="{E7E36F5C-3BAE-421C-BDA5-79586228DA0E}" type="presOf" srcId="{C2952379-3909-4832-90D3-18EDA4ABDCE5}" destId="{6AFEF94D-D96D-47EC-B8B2-0CBA7473C361}" srcOrd="0" destOrd="0" presId="urn:microsoft.com/office/officeart/2005/8/layout/default"/>
    <dgm:cxn modelId="{B652CE64-3CB9-4BE9-A7BC-53735478A2AE}" type="presOf" srcId="{5C2389DD-0865-44D2-B13D-93DB10E3171C}" destId="{FF99422F-8E11-4955-9D53-DBA3F48C561F}" srcOrd="0" destOrd="0" presId="urn:microsoft.com/office/officeart/2005/8/layout/default"/>
    <dgm:cxn modelId="{6AF5E868-BAD6-4E8D-B55B-1A3EEB6539CB}" type="presOf" srcId="{40C6D48F-C89D-453C-8889-80410C8FB809}" destId="{3FDC80C5-5181-4656-915E-0247796E5F99}" srcOrd="0" destOrd="0" presId="urn:microsoft.com/office/officeart/2005/8/layout/default"/>
    <dgm:cxn modelId="{70D0414A-90C3-4103-8AF4-E3A826F41C0D}" srcId="{A3C568BF-13D0-4B4E-8344-C9A18EABA1EA}" destId="{8D58FD25-9631-40FB-8E3A-6C1E1EF97986}" srcOrd="8" destOrd="0" parTransId="{D79CFE90-6C7A-427D-B39B-95ECC5F68961}" sibTransId="{A4003DC0-9880-4853-9DB4-5F5C9C55518E}"/>
    <dgm:cxn modelId="{B36BE26E-1A66-4BDD-AAD2-FB609DEE9388}" srcId="{A3C568BF-13D0-4B4E-8344-C9A18EABA1EA}" destId="{93273C80-7E67-4009-B507-F033EE30DF31}" srcOrd="3" destOrd="0" parTransId="{9351CE81-4C11-49AD-B67A-7DA47E117771}" sibTransId="{670FC6CA-6005-4463-8827-99E7F346AC9C}"/>
    <dgm:cxn modelId="{E9FDDB71-929B-42A9-BF1E-5D95C5E7677B}" srcId="{A3C568BF-13D0-4B4E-8344-C9A18EABA1EA}" destId="{2883AEE6-91DE-4EBE-A688-81C4B33C4AE7}" srcOrd="7" destOrd="0" parTransId="{DA879800-4FB4-4D92-A1A3-8064C13E0A51}" sibTransId="{27CABAF4-9FA1-4265-9018-4D636B30CFFA}"/>
    <dgm:cxn modelId="{85BAF871-6C6C-441C-B7FE-048B4CDD0437}" srcId="{A3C568BF-13D0-4B4E-8344-C9A18EABA1EA}" destId="{40C6D48F-C89D-453C-8889-80410C8FB809}" srcOrd="4" destOrd="0" parTransId="{851D1ED7-5833-4837-AB3C-F4120156233A}" sibTransId="{0EFD8C6C-992C-415F-A4AE-12764A18B7F2}"/>
    <dgm:cxn modelId="{D4BFC053-F561-4CCB-80E5-4FD72E0192D8}" type="presOf" srcId="{C4148C00-E4B9-47A7-A8B2-A86EF1D69EB9}" destId="{06494747-C30F-4AF2-A216-BBA537D24C08}" srcOrd="0" destOrd="0" presId="urn:microsoft.com/office/officeart/2005/8/layout/default"/>
    <dgm:cxn modelId="{A649E259-A314-4344-9E26-DEAD8FDB8AB7}" srcId="{2883AEE6-91DE-4EBE-A688-81C4B33C4AE7}" destId="{12218BA2-9065-4E2E-BAA9-EB4A83C4FF6D}" srcOrd="0" destOrd="0" parTransId="{870F640E-37DF-41FF-9A31-51F23DA7CE90}" sibTransId="{33C3C92F-8E74-47EE-9B84-EA0DF2F8310E}"/>
    <dgm:cxn modelId="{C1EBEC79-2708-4C98-BFD3-DFE43929D75D}" srcId="{A3C568BF-13D0-4B4E-8344-C9A18EABA1EA}" destId="{C4148C00-E4B9-47A7-A8B2-A86EF1D69EB9}" srcOrd="2" destOrd="0" parTransId="{19D80D28-1460-4AF0-BED8-790E713C4D52}" sibTransId="{6C08003B-0A88-4523-9FC3-D4E24EAB293B}"/>
    <dgm:cxn modelId="{6C25227A-3124-4417-B2B6-98B8F7B79DE0}" srcId="{A3C568BF-13D0-4B4E-8344-C9A18EABA1EA}" destId="{C2952379-3909-4832-90D3-18EDA4ABDCE5}" srcOrd="1" destOrd="0" parTransId="{58B59142-4271-45A6-800B-99A361663A99}" sibTransId="{0094ABB3-E647-43C5-B87D-93621FD2AEC0}"/>
    <dgm:cxn modelId="{1C850089-EBDD-4EC3-9150-DA3B9FBE4060}" type="presOf" srcId="{A3C568BF-13D0-4B4E-8344-C9A18EABA1EA}" destId="{1B948F96-9124-4460-9411-7515F6E9A7BD}" srcOrd="0" destOrd="0" presId="urn:microsoft.com/office/officeart/2005/8/layout/default"/>
    <dgm:cxn modelId="{E934829A-173D-49C0-A747-924C73D93BD6}" srcId="{A3C568BF-13D0-4B4E-8344-C9A18EABA1EA}" destId="{5C2389DD-0865-44D2-B13D-93DB10E3171C}" srcOrd="0" destOrd="0" parTransId="{F4424619-8165-40AE-8E86-4489C6225213}" sibTransId="{3B804687-ACF9-45A9-946C-78C753E0F905}"/>
    <dgm:cxn modelId="{1C5C239B-EDA7-4EFA-BBB8-4618FAFA22DE}" type="presOf" srcId="{6287EC79-7635-434C-BB18-4FB75D173711}" destId="{CD596B3C-CAF7-459B-B505-CC3B42AE83A2}" srcOrd="0" destOrd="0" presId="urn:microsoft.com/office/officeart/2005/8/layout/default"/>
    <dgm:cxn modelId="{8748699F-5D6B-41AF-97C9-CAC83404F24D}" type="presOf" srcId="{8D58FD25-9631-40FB-8E3A-6C1E1EF97986}" destId="{8199B6F3-6DD0-4604-9187-817A6A97161C}" srcOrd="0" destOrd="0" presId="urn:microsoft.com/office/officeart/2005/8/layout/default"/>
    <dgm:cxn modelId="{FD23A1A1-C9B3-44FF-A66B-8B017D90E7F3}" srcId="{A3C568BF-13D0-4B4E-8344-C9A18EABA1EA}" destId="{4503D6F7-DB44-4D49-BE06-E2A46DEBE565}" srcOrd="9" destOrd="0" parTransId="{60D116A5-4517-44A3-BE76-7025804D421C}" sibTransId="{6FA46D67-4A08-471F-8411-78D1616A5BD8}"/>
    <dgm:cxn modelId="{E6E78EB4-5B0B-433D-8B62-DAE298A2FDD5}" type="presOf" srcId="{428BE8F8-90F3-4A6C-92AC-E41FDA888C3F}" destId="{0A9BDE48-DEAD-4CB1-96B0-C3FC77A20D55}" srcOrd="0" destOrd="0" presId="urn:microsoft.com/office/officeart/2005/8/layout/default"/>
    <dgm:cxn modelId="{CA069FDF-CEC7-4DE2-8652-3847D1DB355F}" srcId="{A3C568BF-13D0-4B4E-8344-C9A18EABA1EA}" destId="{6287EC79-7635-434C-BB18-4FB75D173711}" srcOrd="6" destOrd="0" parTransId="{2DA42CD8-9307-4783-94CF-79EDF1A1D0B4}" sibTransId="{4F525AC8-559D-4683-AA18-C04ACD049F5F}"/>
    <dgm:cxn modelId="{C3FC54E3-9D16-4BB2-98F4-B787628D313D}" type="presOf" srcId="{12218BA2-9065-4E2E-BAA9-EB4A83C4FF6D}" destId="{56508F9D-7056-470C-9C9F-7324BB0616F5}" srcOrd="0" destOrd="1" presId="urn:microsoft.com/office/officeart/2005/8/layout/default"/>
    <dgm:cxn modelId="{7F3AD33D-C134-4555-9BC2-EAEB8D05B99E}" type="presParOf" srcId="{1B948F96-9124-4460-9411-7515F6E9A7BD}" destId="{FF99422F-8E11-4955-9D53-DBA3F48C561F}" srcOrd="0" destOrd="0" presId="urn:microsoft.com/office/officeart/2005/8/layout/default"/>
    <dgm:cxn modelId="{AB187B0C-82DD-498D-A5A5-4E35AECFC78B}" type="presParOf" srcId="{1B948F96-9124-4460-9411-7515F6E9A7BD}" destId="{03AAFBE6-6A4D-4943-929B-71BAC7A2482D}" srcOrd="1" destOrd="0" presId="urn:microsoft.com/office/officeart/2005/8/layout/default"/>
    <dgm:cxn modelId="{4BE05098-C576-46C0-91A1-BB6619791B46}" type="presParOf" srcId="{1B948F96-9124-4460-9411-7515F6E9A7BD}" destId="{6AFEF94D-D96D-47EC-B8B2-0CBA7473C361}" srcOrd="2" destOrd="0" presId="urn:microsoft.com/office/officeart/2005/8/layout/default"/>
    <dgm:cxn modelId="{DBF161F5-9C89-45B1-9DC3-63B9ED7A79DA}" type="presParOf" srcId="{1B948F96-9124-4460-9411-7515F6E9A7BD}" destId="{EB47EB14-AF13-471C-9248-8B26EBAA2943}" srcOrd="3" destOrd="0" presId="urn:microsoft.com/office/officeart/2005/8/layout/default"/>
    <dgm:cxn modelId="{369AB394-B3F6-441E-A51A-EFD2FC2F9557}" type="presParOf" srcId="{1B948F96-9124-4460-9411-7515F6E9A7BD}" destId="{06494747-C30F-4AF2-A216-BBA537D24C08}" srcOrd="4" destOrd="0" presId="urn:microsoft.com/office/officeart/2005/8/layout/default"/>
    <dgm:cxn modelId="{070BB075-17AF-4A70-8073-19BF0F591828}" type="presParOf" srcId="{1B948F96-9124-4460-9411-7515F6E9A7BD}" destId="{C65A632F-BA6B-4DF6-8CDE-864896CE43A8}" srcOrd="5" destOrd="0" presId="urn:microsoft.com/office/officeart/2005/8/layout/default"/>
    <dgm:cxn modelId="{7A6AA6DC-488E-4901-A170-646AE85FEF66}" type="presParOf" srcId="{1B948F96-9124-4460-9411-7515F6E9A7BD}" destId="{FD262B73-E6CF-46B2-8792-63FB03F1FFA6}" srcOrd="6" destOrd="0" presId="urn:microsoft.com/office/officeart/2005/8/layout/default"/>
    <dgm:cxn modelId="{11B39163-77C4-4CFE-8C77-1E3EBDBD5797}" type="presParOf" srcId="{1B948F96-9124-4460-9411-7515F6E9A7BD}" destId="{D0BF6A63-05D1-4BEA-A976-55B10E740DDE}" srcOrd="7" destOrd="0" presId="urn:microsoft.com/office/officeart/2005/8/layout/default"/>
    <dgm:cxn modelId="{54A44ED7-B4F5-49C1-B471-627B53F52340}" type="presParOf" srcId="{1B948F96-9124-4460-9411-7515F6E9A7BD}" destId="{3FDC80C5-5181-4656-915E-0247796E5F99}" srcOrd="8" destOrd="0" presId="urn:microsoft.com/office/officeart/2005/8/layout/default"/>
    <dgm:cxn modelId="{CB31FCDA-BF30-4E5E-847F-94D733C5CF0F}" type="presParOf" srcId="{1B948F96-9124-4460-9411-7515F6E9A7BD}" destId="{DCF1AC31-C9E3-4714-A239-3B7F6555F6C1}" srcOrd="9" destOrd="0" presId="urn:microsoft.com/office/officeart/2005/8/layout/default"/>
    <dgm:cxn modelId="{72F7E433-9D15-4B4D-A42D-F06381CE4FFB}" type="presParOf" srcId="{1B948F96-9124-4460-9411-7515F6E9A7BD}" destId="{0A9BDE48-DEAD-4CB1-96B0-C3FC77A20D55}" srcOrd="10" destOrd="0" presId="urn:microsoft.com/office/officeart/2005/8/layout/default"/>
    <dgm:cxn modelId="{B4112B9B-43CE-4C3A-B30C-973FCAD81374}" type="presParOf" srcId="{1B948F96-9124-4460-9411-7515F6E9A7BD}" destId="{81905691-DC57-4346-8E36-2ED76DA8C19D}" srcOrd="11" destOrd="0" presId="urn:microsoft.com/office/officeart/2005/8/layout/default"/>
    <dgm:cxn modelId="{CD53D4CD-1960-4425-8D2A-2ECEB18C3B45}" type="presParOf" srcId="{1B948F96-9124-4460-9411-7515F6E9A7BD}" destId="{CD596B3C-CAF7-459B-B505-CC3B42AE83A2}" srcOrd="12" destOrd="0" presId="urn:microsoft.com/office/officeart/2005/8/layout/default"/>
    <dgm:cxn modelId="{4513F11E-8DCE-432C-A0E0-72CA937E816D}" type="presParOf" srcId="{1B948F96-9124-4460-9411-7515F6E9A7BD}" destId="{44CC4ACB-C56F-4C8A-A8BF-CFDF552CA13A}" srcOrd="13" destOrd="0" presId="urn:microsoft.com/office/officeart/2005/8/layout/default"/>
    <dgm:cxn modelId="{4464B877-2FB1-4881-9799-96911831478F}" type="presParOf" srcId="{1B948F96-9124-4460-9411-7515F6E9A7BD}" destId="{56508F9D-7056-470C-9C9F-7324BB0616F5}" srcOrd="14" destOrd="0" presId="urn:microsoft.com/office/officeart/2005/8/layout/default"/>
    <dgm:cxn modelId="{AB69CDCE-F624-40A1-9A71-C9EBA91FAB5C}" type="presParOf" srcId="{1B948F96-9124-4460-9411-7515F6E9A7BD}" destId="{C52BD347-B7DF-47F9-89AD-EBADA4D93876}" srcOrd="15" destOrd="0" presId="urn:microsoft.com/office/officeart/2005/8/layout/default"/>
    <dgm:cxn modelId="{4E5D6AB5-373D-484F-95FB-B797D5EB62A9}" type="presParOf" srcId="{1B948F96-9124-4460-9411-7515F6E9A7BD}" destId="{8199B6F3-6DD0-4604-9187-817A6A97161C}" srcOrd="16" destOrd="0" presId="urn:microsoft.com/office/officeart/2005/8/layout/default"/>
    <dgm:cxn modelId="{883BF753-0DED-4E42-A3E7-FEF2E87CFF2D}" type="presParOf" srcId="{1B948F96-9124-4460-9411-7515F6E9A7BD}" destId="{57866191-F965-410B-B87B-CF02D10B5DB4}" srcOrd="17" destOrd="0" presId="urn:microsoft.com/office/officeart/2005/8/layout/default"/>
    <dgm:cxn modelId="{C135212D-327C-41F6-ADA2-8DDFCB978412}" type="presParOf" srcId="{1B948F96-9124-4460-9411-7515F6E9A7BD}" destId="{5A9B17FA-F48D-413B-8315-1BAF920599D4}" srcOrd="18" destOrd="0" presId="urn:microsoft.com/office/officeart/2005/8/layout/default"/>
    <dgm:cxn modelId="{A2240610-847A-490F-A2F3-57551C73E07C}" type="presParOf" srcId="{1B948F96-9124-4460-9411-7515F6E9A7BD}" destId="{BCBAF260-F83A-4ED2-B8D1-34E0DB80DD0F}" srcOrd="19" destOrd="0" presId="urn:microsoft.com/office/officeart/2005/8/layout/default"/>
    <dgm:cxn modelId="{498ADF7B-5617-4598-A34B-A3FBF8235A69}" type="presParOf" srcId="{1B948F96-9124-4460-9411-7515F6E9A7BD}" destId="{976CF079-9B64-4BDD-A195-8F2C27B7E2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E72310-EB49-41C5-9E07-8D68C3EA0CE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C4B8314-4AF4-4B30-BBAB-D9A99E6D088A}">
      <dgm:prSet/>
      <dgm:spPr/>
      <dgm:t>
        <a:bodyPr/>
        <a:lstStyle/>
        <a:p>
          <a:r>
            <a:rPr lang="en-US"/>
            <a:t>Project background and context</a:t>
          </a:r>
        </a:p>
      </dgm:t>
    </dgm:pt>
    <dgm:pt modelId="{03C696CE-81E4-41C0-82D8-F5C7DB624FC0}" type="parTrans" cxnId="{CF148851-4677-494D-9475-A105FC0B3AA3}">
      <dgm:prSet/>
      <dgm:spPr/>
      <dgm:t>
        <a:bodyPr/>
        <a:lstStyle/>
        <a:p>
          <a:endParaRPr lang="en-US"/>
        </a:p>
      </dgm:t>
    </dgm:pt>
    <dgm:pt modelId="{1EA02993-5346-45F3-9C03-86879C8F98FA}" type="sibTrans" cxnId="{CF148851-4677-494D-9475-A105FC0B3AA3}">
      <dgm:prSet/>
      <dgm:spPr/>
      <dgm:t>
        <a:bodyPr/>
        <a:lstStyle/>
        <a:p>
          <a:endParaRPr lang="en-US"/>
        </a:p>
      </dgm:t>
    </dgm:pt>
    <dgm:pt modelId="{188FDD92-4000-4BEE-BFF7-FE609B5B41AD}">
      <dgm:prSet/>
      <dgm:spPr/>
      <dgm:t>
        <a:bodyPr/>
        <a:lstStyle/>
        <a:p>
          <a:r>
            <a:rPr lang="en-US"/>
            <a:t>We predicted if the Falcon 9 first stage will land successfully. SpaceX</a:t>
          </a:r>
        </a:p>
      </dgm:t>
    </dgm:pt>
    <dgm:pt modelId="{0ED44CA4-1C46-4442-8ACC-C95864722E11}" type="parTrans" cxnId="{1B6BDA4B-1370-4FF7-80B5-7AB3EA0E353F}">
      <dgm:prSet/>
      <dgm:spPr/>
      <dgm:t>
        <a:bodyPr/>
        <a:lstStyle/>
        <a:p>
          <a:endParaRPr lang="en-US"/>
        </a:p>
      </dgm:t>
    </dgm:pt>
    <dgm:pt modelId="{9670D6F5-A33B-449B-A9BF-07F0DA25820A}" type="sibTrans" cxnId="{1B6BDA4B-1370-4FF7-80B5-7AB3EA0E353F}">
      <dgm:prSet/>
      <dgm:spPr/>
      <dgm:t>
        <a:bodyPr/>
        <a:lstStyle/>
        <a:p>
          <a:endParaRPr lang="en-US"/>
        </a:p>
      </dgm:t>
    </dgm:pt>
    <dgm:pt modelId="{B3338053-7F09-45DA-BBE9-6592CC43FED9}">
      <dgm:prSet/>
      <dgm:spPr/>
      <dgm:t>
        <a:bodyPr/>
        <a:lstStyle/>
        <a:p>
          <a:r>
            <a:rPr lang="en-US"/>
            <a:t>advertises Falcon 9 rocket launches on its website, with a cost of 62</a:t>
          </a:r>
        </a:p>
      </dgm:t>
    </dgm:pt>
    <dgm:pt modelId="{3DE7DF16-3567-48FE-8BD7-90278099CFAA}" type="parTrans" cxnId="{CE18B0A6-3247-41BF-903D-919E183CC0C2}">
      <dgm:prSet/>
      <dgm:spPr/>
      <dgm:t>
        <a:bodyPr/>
        <a:lstStyle/>
        <a:p>
          <a:endParaRPr lang="en-US"/>
        </a:p>
      </dgm:t>
    </dgm:pt>
    <dgm:pt modelId="{72C03667-E9FD-417C-A31E-B7B454D51421}" type="sibTrans" cxnId="{CE18B0A6-3247-41BF-903D-919E183CC0C2}">
      <dgm:prSet/>
      <dgm:spPr/>
      <dgm:t>
        <a:bodyPr/>
        <a:lstStyle/>
        <a:p>
          <a:endParaRPr lang="en-US"/>
        </a:p>
      </dgm:t>
    </dgm:pt>
    <dgm:pt modelId="{F993E062-07D5-42D1-BE0C-ED8573EC54D8}">
      <dgm:prSet/>
      <dgm:spPr/>
      <dgm:t>
        <a:bodyPr/>
        <a:lstStyle/>
        <a:p>
          <a:r>
            <a:rPr lang="en-US"/>
            <a:t>million dollars; other providers cost upward of 165 million dollars each,</a:t>
          </a:r>
        </a:p>
      </dgm:t>
    </dgm:pt>
    <dgm:pt modelId="{4F9119A9-D3D4-45F6-88C5-6B3AA6973D94}" type="parTrans" cxnId="{0D2CB388-565D-4DD4-A778-C3BACD1367E1}">
      <dgm:prSet/>
      <dgm:spPr/>
      <dgm:t>
        <a:bodyPr/>
        <a:lstStyle/>
        <a:p>
          <a:endParaRPr lang="en-US"/>
        </a:p>
      </dgm:t>
    </dgm:pt>
    <dgm:pt modelId="{AC9ED0BC-21FD-4C34-A66D-A423FB89D803}" type="sibTrans" cxnId="{0D2CB388-565D-4DD4-A778-C3BACD1367E1}">
      <dgm:prSet/>
      <dgm:spPr/>
      <dgm:t>
        <a:bodyPr/>
        <a:lstStyle/>
        <a:p>
          <a:endParaRPr lang="en-US"/>
        </a:p>
      </dgm:t>
    </dgm:pt>
    <dgm:pt modelId="{E0725D55-CDED-49C4-9BC6-D557E984F82F}">
      <dgm:prSet/>
      <dgm:spPr/>
      <dgm:t>
        <a:bodyPr/>
        <a:lstStyle/>
        <a:p>
          <a:r>
            <a:rPr lang="en-US"/>
            <a:t>much of the savings is because SpaceX can reuse the first stage.</a:t>
          </a:r>
        </a:p>
      </dgm:t>
    </dgm:pt>
    <dgm:pt modelId="{4894CF1D-6AC6-4883-A153-10212822DD4D}" type="parTrans" cxnId="{1E90FD02-80EE-45EB-ABAA-D19198D12812}">
      <dgm:prSet/>
      <dgm:spPr/>
      <dgm:t>
        <a:bodyPr/>
        <a:lstStyle/>
        <a:p>
          <a:endParaRPr lang="en-US"/>
        </a:p>
      </dgm:t>
    </dgm:pt>
    <dgm:pt modelId="{16CD5187-EC85-41A5-9DB7-862C48672E33}" type="sibTrans" cxnId="{1E90FD02-80EE-45EB-ABAA-D19198D12812}">
      <dgm:prSet/>
      <dgm:spPr/>
      <dgm:t>
        <a:bodyPr/>
        <a:lstStyle/>
        <a:p>
          <a:endParaRPr lang="en-US"/>
        </a:p>
      </dgm:t>
    </dgm:pt>
    <dgm:pt modelId="{397068FC-13B0-41A9-9D7B-279C8D071F47}">
      <dgm:prSet/>
      <dgm:spPr/>
      <dgm:t>
        <a:bodyPr/>
        <a:lstStyle/>
        <a:p>
          <a:r>
            <a:rPr lang="en-US"/>
            <a:t>Therefore, if we can determine if the first stage will land, we can</a:t>
          </a:r>
        </a:p>
      </dgm:t>
    </dgm:pt>
    <dgm:pt modelId="{6C3F3AA5-7ED7-4408-B013-7DD1A993F2A2}" type="parTrans" cxnId="{40C89B22-18A3-440F-915F-91DD1A8C6632}">
      <dgm:prSet/>
      <dgm:spPr/>
      <dgm:t>
        <a:bodyPr/>
        <a:lstStyle/>
        <a:p>
          <a:endParaRPr lang="en-US"/>
        </a:p>
      </dgm:t>
    </dgm:pt>
    <dgm:pt modelId="{45140CB6-0688-4125-953A-2C1FDDCFB2A2}" type="sibTrans" cxnId="{40C89B22-18A3-440F-915F-91DD1A8C6632}">
      <dgm:prSet/>
      <dgm:spPr/>
      <dgm:t>
        <a:bodyPr/>
        <a:lstStyle/>
        <a:p>
          <a:endParaRPr lang="en-US"/>
        </a:p>
      </dgm:t>
    </dgm:pt>
    <dgm:pt modelId="{905DECCE-1D6B-4154-A68F-C19E65B45293}">
      <dgm:prSet/>
      <dgm:spPr/>
      <dgm:t>
        <a:bodyPr/>
        <a:lstStyle/>
        <a:p>
          <a:r>
            <a:rPr lang="en-US"/>
            <a:t>determine the cost of a launch. This information can be used if an</a:t>
          </a:r>
        </a:p>
      </dgm:t>
    </dgm:pt>
    <dgm:pt modelId="{6CB9906E-4E31-42C2-BB7E-9CDD3091FA6E}" type="parTrans" cxnId="{1B00F501-1337-4BA9-A102-AB5820357978}">
      <dgm:prSet/>
      <dgm:spPr/>
      <dgm:t>
        <a:bodyPr/>
        <a:lstStyle/>
        <a:p>
          <a:endParaRPr lang="en-US"/>
        </a:p>
      </dgm:t>
    </dgm:pt>
    <dgm:pt modelId="{EF3EE0B2-0F90-4E52-9A75-B6EEA8C8B1B9}" type="sibTrans" cxnId="{1B00F501-1337-4BA9-A102-AB5820357978}">
      <dgm:prSet/>
      <dgm:spPr/>
      <dgm:t>
        <a:bodyPr/>
        <a:lstStyle/>
        <a:p>
          <a:endParaRPr lang="en-US"/>
        </a:p>
      </dgm:t>
    </dgm:pt>
    <dgm:pt modelId="{919D4108-34C0-4157-BE5F-212A890BC4FB}">
      <dgm:prSet/>
      <dgm:spPr/>
      <dgm:t>
        <a:bodyPr/>
        <a:lstStyle/>
        <a:p>
          <a:r>
            <a:rPr lang="en-US"/>
            <a:t>alternate company wants to bid against SpaceX for a rocket launch. </a:t>
          </a:r>
        </a:p>
      </dgm:t>
    </dgm:pt>
    <dgm:pt modelId="{3E234F53-C312-4B22-A1FF-9954BF4942FB}" type="parTrans" cxnId="{F6659872-F91F-48A3-86BD-95FBEEFEA948}">
      <dgm:prSet/>
      <dgm:spPr/>
      <dgm:t>
        <a:bodyPr/>
        <a:lstStyle/>
        <a:p>
          <a:endParaRPr lang="en-US"/>
        </a:p>
      </dgm:t>
    </dgm:pt>
    <dgm:pt modelId="{279A76F9-B6CA-47AB-B880-5F01D9BC3112}" type="sibTrans" cxnId="{F6659872-F91F-48A3-86BD-95FBEEFEA948}">
      <dgm:prSet/>
      <dgm:spPr/>
      <dgm:t>
        <a:bodyPr/>
        <a:lstStyle/>
        <a:p>
          <a:endParaRPr lang="en-US"/>
        </a:p>
      </dgm:t>
    </dgm:pt>
    <dgm:pt modelId="{78222E3E-8791-4168-8CBC-FB1F25E59DFB}">
      <dgm:prSet/>
      <dgm:spPr/>
      <dgm:t>
        <a:bodyPr/>
        <a:lstStyle/>
        <a:p>
          <a:r>
            <a:rPr lang="en-US"/>
            <a:t>Problems you want to find answers</a:t>
          </a:r>
        </a:p>
      </dgm:t>
    </dgm:pt>
    <dgm:pt modelId="{7897105A-7C18-4D07-831D-C18F06669328}" type="parTrans" cxnId="{2CAED8F1-F061-4B02-B425-0BC04ED6D809}">
      <dgm:prSet/>
      <dgm:spPr/>
      <dgm:t>
        <a:bodyPr/>
        <a:lstStyle/>
        <a:p>
          <a:endParaRPr lang="en-US"/>
        </a:p>
      </dgm:t>
    </dgm:pt>
    <dgm:pt modelId="{09B8CF14-1E5F-49ED-89C1-E9B378F1AC22}" type="sibTrans" cxnId="{2CAED8F1-F061-4B02-B425-0BC04ED6D809}">
      <dgm:prSet/>
      <dgm:spPr/>
      <dgm:t>
        <a:bodyPr/>
        <a:lstStyle/>
        <a:p>
          <a:endParaRPr lang="en-US"/>
        </a:p>
      </dgm:t>
    </dgm:pt>
    <dgm:pt modelId="{FE7862CB-870C-4103-87E4-903FDF26CCD4}">
      <dgm:prSet/>
      <dgm:spPr/>
      <dgm:t>
        <a:bodyPr/>
        <a:lstStyle/>
        <a:p>
          <a:r>
            <a:rPr lang="en-US"/>
            <a:t>- What influences if the rocket will land successfully?</a:t>
          </a:r>
        </a:p>
      </dgm:t>
    </dgm:pt>
    <dgm:pt modelId="{8ED97898-420B-4D10-8B03-28339D7C8273}" type="parTrans" cxnId="{DD654437-073E-4299-A1BE-547AC8BAD27E}">
      <dgm:prSet/>
      <dgm:spPr/>
      <dgm:t>
        <a:bodyPr/>
        <a:lstStyle/>
        <a:p>
          <a:endParaRPr lang="en-US"/>
        </a:p>
      </dgm:t>
    </dgm:pt>
    <dgm:pt modelId="{E2844275-3012-4AB4-BB0C-D6D60CC965F4}" type="sibTrans" cxnId="{DD654437-073E-4299-A1BE-547AC8BAD27E}">
      <dgm:prSet/>
      <dgm:spPr/>
      <dgm:t>
        <a:bodyPr/>
        <a:lstStyle/>
        <a:p>
          <a:endParaRPr lang="en-US"/>
        </a:p>
      </dgm:t>
    </dgm:pt>
    <dgm:pt modelId="{1A9721B7-DEE9-4393-9618-BE56608D5B7C}">
      <dgm:prSet/>
      <dgm:spPr/>
      <dgm:t>
        <a:bodyPr/>
        <a:lstStyle/>
        <a:p>
          <a:r>
            <a:rPr lang="en-US"/>
            <a:t>- The effect each relationship with certain rocket variables will impact in</a:t>
          </a:r>
        </a:p>
      </dgm:t>
    </dgm:pt>
    <dgm:pt modelId="{38628206-BADE-46FD-B450-7AB8D2E11E3B}" type="parTrans" cxnId="{3DCDA0D5-5192-49E4-AC71-FCB1D76CAB39}">
      <dgm:prSet/>
      <dgm:spPr/>
      <dgm:t>
        <a:bodyPr/>
        <a:lstStyle/>
        <a:p>
          <a:endParaRPr lang="en-US"/>
        </a:p>
      </dgm:t>
    </dgm:pt>
    <dgm:pt modelId="{16A149CA-4B50-4583-9B3F-A15A9CA26B18}" type="sibTrans" cxnId="{3DCDA0D5-5192-49E4-AC71-FCB1D76CAB39}">
      <dgm:prSet/>
      <dgm:spPr/>
      <dgm:t>
        <a:bodyPr/>
        <a:lstStyle/>
        <a:p>
          <a:endParaRPr lang="en-US"/>
        </a:p>
      </dgm:t>
    </dgm:pt>
    <dgm:pt modelId="{8D5CC113-609F-4C99-9486-738FC234DECD}">
      <dgm:prSet/>
      <dgm:spPr/>
      <dgm:t>
        <a:bodyPr/>
        <a:lstStyle/>
        <a:p>
          <a:r>
            <a:rPr lang="en-US"/>
            <a:t>determining the success rate of a successful landing.</a:t>
          </a:r>
        </a:p>
      </dgm:t>
    </dgm:pt>
    <dgm:pt modelId="{8C11D089-7391-4D5E-882C-7C05F5EA096F}" type="parTrans" cxnId="{BAAD1DE9-C6E7-4EE7-9F67-F67FC0295370}">
      <dgm:prSet/>
      <dgm:spPr/>
      <dgm:t>
        <a:bodyPr/>
        <a:lstStyle/>
        <a:p>
          <a:endParaRPr lang="en-US"/>
        </a:p>
      </dgm:t>
    </dgm:pt>
    <dgm:pt modelId="{45BF1DBE-E179-46AE-8E55-EDFC240E53B7}" type="sibTrans" cxnId="{BAAD1DE9-C6E7-4EE7-9F67-F67FC0295370}">
      <dgm:prSet/>
      <dgm:spPr/>
      <dgm:t>
        <a:bodyPr/>
        <a:lstStyle/>
        <a:p>
          <a:endParaRPr lang="en-US"/>
        </a:p>
      </dgm:t>
    </dgm:pt>
    <dgm:pt modelId="{37020CA0-4768-42DD-BA01-C07E764D850A}">
      <dgm:prSet/>
      <dgm:spPr/>
      <dgm:t>
        <a:bodyPr/>
        <a:lstStyle/>
        <a:p>
          <a:r>
            <a:rPr lang="en-US"/>
            <a:t>- What conditions does SpaceX have to achieve to get the best results</a:t>
          </a:r>
        </a:p>
      </dgm:t>
    </dgm:pt>
    <dgm:pt modelId="{2BCB6E2B-8D21-47F8-B935-A58DD5E79CF3}" type="parTrans" cxnId="{2BDC9F80-8456-44DB-9F91-E2AFABA97F76}">
      <dgm:prSet/>
      <dgm:spPr/>
      <dgm:t>
        <a:bodyPr/>
        <a:lstStyle/>
        <a:p>
          <a:endParaRPr lang="en-US"/>
        </a:p>
      </dgm:t>
    </dgm:pt>
    <dgm:pt modelId="{AAD061A2-28C3-4A2C-ADEB-50733FE45CE8}" type="sibTrans" cxnId="{2BDC9F80-8456-44DB-9F91-E2AFABA97F76}">
      <dgm:prSet/>
      <dgm:spPr/>
      <dgm:t>
        <a:bodyPr/>
        <a:lstStyle/>
        <a:p>
          <a:endParaRPr lang="en-US"/>
        </a:p>
      </dgm:t>
    </dgm:pt>
    <dgm:pt modelId="{FF0D05A5-5461-4D22-BC89-05F2356B8117}">
      <dgm:prSet/>
      <dgm:spPr/>
      <dgm:t>
        <a:bodyPr/>
        <a:lstStyle/>
        <a:p>
          <a:r>
            <a:rPr lang="en-US"/>
            <a:t>and ensure the best rocket success landing rate.</a:t>
          </a:r>
        </a:p>
      </dgm:t>
    </dgm:pt>
    <dgm:pt modelId="{609037D6-78B8-41FC-B4CE-347BDD0A8121}" type="parTrans" cxnId="{73B7A3B7-D26E-40B4-8E64-5F78331343C6}">
      <dgm:prSet/>
      <dgm:spPr/>
      <dgm:t>
        <a:bodyPr/>
        <a:lstStyle/>
        <a:p>
          <a:endParaRPr lang="en-US"/>
        </a:p>
      </dgm:t>
    </dgm:pt>
    <dgm:pt modelId="{E0C6C0B2-C2F4-482D-979C-878643B654E5}" type="sibTrans" cxnId="{73B7A3B7-D26E-40B4-8E64-5F78331343C6}">
      <dgm:prSet/>
      <dgm:spPr/>
      <dgm:t>
        <a:bodyPr/>
        <a:lstStyle/>
        <a:p>
          <a:endParaRPr lang="en-US"/>
        </a:p>
      </dgm:t>
    </dgm:pt>
    <dgm:pt modelId="{42D046F9-7D9B-47BF-A838-B1759E247472}" type="pres">
      <dgm:prSet presAssocID="{D2E72310-EB49-41C5-9E07-8D68C3EA0CEC}" presName="Name0" presStyleCnt="0">
        <dgm:presLayoutVars>
          <dgm:dir/>
          <dgm:resizeHandles val="exact"/>
        </dgm:presLayoutVars>
      </dgm:prSet>
      <dgm:spPr/>
    </dgm:pt>
    <dgm:pt modelId="{CF988AEC-221B-4CE8-AE63-83C02A05C678}" type="pres">
      <dgm:prSet presAssocID="{0C4B8314-4AF4-4B30-BBAB-D9A99E6D088A}" presName="node" presStyleLbl="node1" presStyleIdx="0" presStyleCnt="13">
        <dgm:presLayoutVars>
          <dgm:bulletEnabled val="1"/>
        </dgm:presLayoutVars>
      </dgm:prSet>
      <dgm:spPr/>
    </dgm:pt>
    <dgm:pt modelId="{2E76EAAC-CC60-422B-81EB-512795C68D09}" type="pres">
      <dgm:prSet presAssocID="{1EA02993-5346-45F3-9C03-86879C8F98FA}" presName="sibTrans" presStyleLbl="sibTrans1D1" presStyleIdx="0" presStyleCnt="12"/>
      <dgm:spPr/>
    </dgm:pt>
    <dgm:pt modelId="{6C32E745-27D7-4F36-AA5D-996B172A0E6D}" type="pres">
      <dgm:prSet presAssocID="{1EA02993-5346-45F3-9C03-86879C8F98FA}" presName="connectorText" presStyleLbl="sibTrans1D1" presStyleIdx="0" presStyleCnt="12"/>
      <dgm:spPr/>
    </dgm:pt>
    <dgm:pt modelId="{FB6AF24D-4005-4AD2-A5D7-7BF7D5A91A8C}" type="pres">
      <dgm:prSet presAssocID="{188FDD92-4000-4BEE-BFF7-FE609B5B41AD}" presName="node" presStyleLbl="node1" presStyleIdx="1" presStyleCnt="13">
        <dgm:presLayoutVars>
          <dgm:bulletEnabled val="1"/>
        </dgm:presLayoutVars>
      </dgm:prSet>
      <dgm:spPr/>
    </dgm:pt>
    <dgm:pt modelId="{8CF034F8-05AB-41F0-B6F1-5A56CBBDB19F}" type="pres">
      <dgm:prSet presAssocID="{9670D6F5-A33B-449B-A9BF-07F0DA25820A}" presName="sibTrans" presStyleLbl="sibTrans1D1" presStyleIdx="1" presStyleCnt="12"/>
      <dgm:spPr/>
    </dgm:pt>
    <dgm:pt modelId="{99149CF0-7964-4BBC-A744-97BCAC6729CC}" type="pres">
      <dgm:prSet presAssocID="{9670D6F5-A33B-449B-A9BF-07F0DA25820A}" presName="connectorText" presStyleLbl="sibTrans1D1" presStyleIdx="1" presStyleCnt="12"/>
      <dgm:spPr/>
    </dgm:pt>
    <dgm:pt modelId="{EF01FF4D-31DF-448E-BBFB-6C9F38C9BBE6}" type="pres">
      <dgm:prSet presAssocID="{B3338053-7F09-45DA-BBE9-6592CC43FED9}" presName="node" presStyleLbl="node1" presStyleIdx="2" presStyleCnt="13">
        <dgm:presLayoutVars>
          <dgm:bulletEnabled val="1"/>
        </dgm:presLayoutVars>
      </dgm:prSet>
      <dgm:spPr/>
    </dgm:pt>
    <dgm:pt modelId="{A9855C71-A8CD-497E-9B53-8E101E3E3CFF}" type="pres">
      <dgm:prSet presAssocID="{72C03667-E9FD-417C-A31E-B7B454D51421}" presName="sibTrans" presStyleLbl="sibTrans1D1" presStyleIdx="2" presStyleCnt="12"/>
      <dgm:spPr/>
    </dgm:pt>
    <dgm:pt modelId="{21EF8667-DE66-4D95-8D6C-FE887A2A48BF}" type="pres">
      <dgm:prSet presAssocID="{72C03667-E9FD-417C-A31E-B7B454D51421}" presName="connectorText" presStyleLbl="sibTrans1D1" presStyleIdx="2" presStyleCnt="12"/>
      <dgm:spPr/>
    </dgm:pt>
    <dgm:pt modelId="{DCA05ABB-2DE4-4D89-B7A1-2323629EF5BD}" type="pres">
      <dgm:prSet presAssocID="{F993E062-07D5-42D1-BE0C-ED8573EC54D8}" presName="node" presStyleLbl="node1" presStyleIdx="3" presStyleCnt="13">
        <dgm:presLayoutVars>
          <dgm:bulletEnabled val="1"/>
        </dgm:presLayoutVars>
      </dgm:prSet>
      <dgm:spPr/>
    </dgm:pt>
    <dgm:pt modelId="{82D0D9F1-2F92-4AFB-B82D-771FA2A39E52}" type="pres">
      <dgm:prSet presAssocID="{AC9ED0BC-21FD-4C34-A66D-A423FB89D803}" presName="sibTrans" presStyleLbl="sibTrans1D1" presStyleIdx="3" presStyleCnt="12"/>
      <dgm:spPr/>
    </dgm:pt>
    <dgm:pt modelId="{83B629B9-840F-4D4E-B48B-E06D2E2A3B19}" type="pres">
      <dgm:prSet presAssocID="{AC9ED0BC-21FD-4C34-A66D-A423FB89D803}" presName="connectorText" presStyleLbl="sibTrans1D1" presStyleIdx="3" presStyleCnt="12"/>
      <dgm:spPr/>
    </dgm:pt>
    <dgm:pt modelId="{3F236965-149F-467A-A941-49FD999CF65F}" type="pres">
      <dgm:prSet presAssocID="{E0725D55-CDED-49C4-9BC6-D557E984F82F}" presName="node" presStyleLbl="node1" presStyleIdx="4" presStyleCnt="13">
        <dgm:presLayoutVars>
          <dgm:bulletEnabled val="1"/>
        </dgm:presLayoutVars>
      </dgm:prSet>
      <dgm:spPr/>
    </dgm:pt>
    <dgm:pt modelId="{9DDB65E7-4FFB-4F0E-B66E-53853C231A58}" type="pres">
      <dgm:prSet presAssocID="{16CD5187-EC85-41A5-9DB7-862C48672E33}" presName="sibTrans" presStyleLbl="sibTrans1D1" presStyleIdx="4" presStyleCnt="12"/>
      <dgm:spPr/>
    </dgm:pt>
    <dgm:pt modelId="{6F99262E-8A11-4C9B-BF5E-5F56C497C4F9}" type="pres">
      <dgm:prSet presAssocID="{16CD5187-EC85-41A5-9DB7-862C48672E33}" presName="connectorText" presStyleLbl="sibTrans1D1" presStyleIdx="4" presStyleCnt="12"/>
      <dgm:spPr/>
    </dgm:pt>
    <dgm:pt modelId="{9E1B0408-6D6B-42CF-AEF2-ECEEC544FD77}" type="pres">
      <dgm:prSet presAssocID="{397068FC-13B0-41A9-9D7B-279C8D071F47}" presName="node" presStyleLbl="node1" presStyleIdx="5" presStyleCnt="13">
        <dgm:presLayoutVars>
          <dgm:bulletEnabled val="1"/>
        </dgm:presLayoutVars>
      </dgm:prSet>
      <dgm:spPr/>
    </dgm:pt>
    <dgm:pt modelId="{E2DCD47B-BD5E-4DB3-B996-9C525486D8B0}" type="pres">
      <dgm:prSet presAssocID="{45140CB6-0688-4125-953A-2C1FDDCFB2A2}" presName="sibTrans" presStyleLbl="sibTrans1D1" presStyleIdx="5" presStyleCnt="12"/>
      <dgm:spPr/>
    </dgm:pt>
    <dgm:pt modelId="{53047A59-61A4-4630-B02F-AE95B58E58D3}" type="pres">
      <dgm:prSet presAssocID="{45140CB6-0688-4125-953A-2C1FDDCFB2A2}" presName="connectorText" presStyleLbl="sibTrans1D1" presStyleIdx="5" presStyleCnt="12"/>
      <dgm:spPr/>
    </dgm:pt>
    <dgm:pt modelId="{055B0F57-50D0-4BFD-B507-396206EC2DEF}" type="pres">
      <dgm:prSet presAssocID="{905DECCE-1D6B-4154-A68F-C19E65B45293}" presName="node" presStyleLbl="node1" presStyleIdx="6" presStyleCnt="13">
        <dgm:presLayoutVars>
          <dgm:bulletEnabled val="1"/>
        </dgm:presLayoutVars>
      </dgm:prSet>
      <dgm:spPr/>
    </dgm:pt>
    <dgm:pt modelId="{17B56822-74A6-4019-909F-1EF563618B1D}" type="pres">
      <dgm:prSet presAssocID="{EF3EE0B2-0F90-4E52-9A75-B6EEA8C8B1B9}" presName="sibTrans" presStyleLbl="sibTrans1D1" presStyleIdx="6" presStyleCnt="12"/>
      <dgm:spPr/>
    </dgm:pt>
    <dgm:pt modelId="{65FE18C5-5C98-4AFB-88DC-E21EE4FE9540}" type="pres">
      <dgm:prSet presAssocID="{EF3EE0B2-0F90-4E52-9A75-B6EEA8C8B1B9}" presName="connectorText" presStyleLbl="sibTrans1D1" presStyleIdx="6" presStyleCnt="12"/>
      <dgm:spPr/>
    </dgm:pt>
    <dgm:pt modelId="{121B24A4-9BCD-46A7-9EDB-E909BEEDA1F5}" type="pres">
      <dgm:prSet presAssocID="{919D4108-34C0-4157-BE5F-212A890BC4FB}" presName="node" presStyleLbl="node1" presStyleIdx="7" presStyleCnt="13">
        <dgm:presLayoutVars>
          <dgm:bulletEnabled val="1"/>
        </dgm:presLayoutVars>
      </dgm:prSet>
      <dgm:spPr/>
    </dgm:pt>
    <dgm:pt modelId="{851BFCF9-70B0-4E64-9EA4-20CC61F74D69}" type="pres">
      <dgm:prSet presAssocID="{279A76F9-B6CA-47AB-B880-5F01D9BC3112}" presName="sibTrans" presStyleLbl="sibTrans1D1" presStyleIdx="7" presStyleCnt="12"/>
      <dgm:spPr/>
    </dgm:pt>
    <dgm:pt modelId="{68CF32BA-C3B5-47EF-9729-25E87F519C1A}" type="pres">
      <dgm:prSet presAssocID="{279A76F9-B6CA-47AB-B880-5F01D9BC3112}" presName="connectorText" presStyleLbl="sibTrans1D1" presStyleIdx="7" presStyleCnt="12"/>
      <dgm:spPr/>
    </dgm:pt>
    <dgm:pt modelId="{CB1CB567-4117-4273-A877-31E6D50293BC}" type="pres">
      <dgm:prSet presAssocID="{FE7862CB-870C-4103-87E4-903FDF26CCD4}" presName="node" presStyleLbl="node1" presStyleIdx="8" presStyleCnt="13">
        <dgm:presLayoutVars>
          <dgm:bulletEnabled val="1"/>
        </dgm:presLayoutVars>
      </dgm:prSet>
      <dgm:spPr/>
    </dgm:pt>
    <dgm:pt modelId="{F7776A36-B85A-43D8-B983-CC42B273859F}" type="pres">
      <dgm:prSet presAssocID="{E2844275-3012-4AB4-BB0C-D6D60CC965F4}" presName="sibTrans" presStyleLbl="sibTrans1D1" presStyleIdx="8" presStyleCnt="12"/>
      <dgm:spPr/>
    </dgm:pt>
    <dgm:pt modelId="{575835C5-1D5A-4207-A650-0EF1C86137C0}" type="pres">
      <dgm:prSet presAssocID="{E2844275-3012-4AB4-BB0C-D6D60CC965F4}" presName="connectorText" presStyleLbl="sibTrans1D1" presStyleIdx="8" presStyleCnt="12"/>
      <dgm:spPr/>
    </dgm:pt>
    <dgm:pt modelId="{2BF01416-0DB5-4B69-9E12-646181A9863B}" type="pres">
      <dgm:prSet presAssocID="{1A9721B7-DEE9-4393-9618-BE56608D5B7C}" presName="node" presStyleLbl="node1" presStyleIdx="9" presStyleCnt="13">
        <dgm:presLayoutVars>
          <dgm:bulletEnabled val="1"/>
        </dgm:presLayoutVars>
      </dgm:prSet>
      <dgm:spPr/>
    </dgm:pt>
    <dgm:pt modelId="{6DF32203-8BA3-4B5F-9114-333EA126E06A}" type="pres">
      <dgm:prSet presAssocID="{16A149CA-4B50-4583-9B3F-A15A9CA26B18}" presName="sibTrans" presStyleLbl="sibTrans1D1" presStyleIdx="9" presStyleCnt="12"/>
      <dgm:spPr/>
    </dgm:pt>
    <dgm:pt modelId="{6528422E-AD30-475E-8D1E-C66D11F9AC28}" type="pres">
      <dgm:prSet presAssocID="{16A149CA-4B50-4583-9B3F-A15A9CA26B18}" presName="connectorText" presStyleLbl="sibTrans1D1" presStyleIdx="9" presStyleCnt="12"/>
      <dgm:spPr/>
    </dgm:pt>
    <dgm:pt modelId="{91406C29-6EF1-4C12-94A8-28036C662C89}" type="pres">
      <dgm:prSet presAssocID="{8D5CC113-609F-4C99-9486-738FC234DECD}" presName="node" presStyleLbl="node1" presStyleIdx="10" presStyleCnt="13">
        <dgm:presLayoutVars>
          <dgm:bulletEnabled val="1"/>
        </dgm:presLayoutVars>
      </dgm:prSet>
      <dgm:spPr/>
    </dgm:pt>
    <dgm:pt modelId="{58F6E960-1D4D-46AB-BC52-ED162EE08903}" type="pres">
      <dgm:prSet presAssocID="{45BF1DBE-E179-46AE-8E55-EDFC240E53B7}" presName="sibTrans" presStyleLbl="sibTrans1D1" presStyleIdx="10" presStyleCnt="12"/>
      <dgm:spPr/>
    </dgm:pt>
    <dgm:pt modelId="{F3EBF2BF-5E56-418D-B5B3-5E5DE0025D2A}" type="pres">
      <dgm:prSet presAssocID="{45BF1DBE-E179-46AE-8E55-EDFC240E53B7}" presName="connectorText" presStyleLbl="sibTrans1D1" presStyleIdx="10" presStyleCnt="12"/>
      <dgm:spPr/>
    </dgm:pt>
    <dgm:pt modelId="{CE9C608D-0E82-412E-8E44-6647786093EA}" type="pres">
      <dgm:prSet presAssocID="{37020CA0-4768-42DD-BA01-C07E764D850A}" presName="node" presStyleLbl="node1" presStyleIdx="11" presStyleCnt="13">
        <dgm:presLayoutVars>
          <dgm:bulletEnabled val="1"/>
        </dgm:presLayoutVars>
      </dgm:prSet>
      <dgm:spPr/>
    </dgm:pt>
    <dgm:pt modelId="{0B8B3977-02B7-4F43-B430-A0DEDC508ED4}" type="pres">
      <dgm:prSet presAssocID="{AAD061A2-28C3-4A2C-ADEB-50733FE45CE8}" presName="sibTrans" presStyleLbl="sibTrans1D1" presStyleIdx="11" presStyleCnt="12"/>
      <dgm:spPr/>
    </dgm:pt>
    <dgm:pt modelId="{CE9FDA02-28D5-43DA-A5E8-500747BFE1F5}" type="pres">
      <dgm:prSet presAssocID="{AAD061A2-28C3-4A2C-ADEB-50733FE45CE8}" presName="connectorText" presStyleLbl="sibTrans1D1" presStyleIdx="11" presStyleCnt="12"/>
      <dgm:spPr/>
    </dgm:pt>
    <dgm:pt modelId="{EBE3CE54-DB96-452E-8F4F-CE67B42C17B9}" type="pres">
      <dgm:prSet presAssocID="{FF0D05A5-5461-4D22-BC89-05F2356B8117}" presName="node" presStyleLbl="node1" presStyleIdx="12" presStyleCnt="13">
        <dgm:presLayoutVars>
          <dgm:bulletEnabled val="1"/>
        </dgm:presLayoutVars>
      </dgm:prSet>
      <dgm:spPr/>
    </dgm:pt>
  </dgm:ptLst>
  <dgm:cxnLst>
    <dgm:cxn modelId="{1B00F501-1337-4BA9-A102-AB5820357978}" srcId="{D2E72310-EB49-41C5-9E07-8D68C3EA0CEC}" destId="{905DECCE-1D6B-4154-A68F-C19E65B45293}" srcOrd="6" destOrd="0" parTransId="{6CB9906E-4E31-42C2-BB7E-9CDD3091FA6E}" sibTransId="{EF3EE0B2-0F90-4E52-9A75-B6EEA8C8B1B9}"/>
    <dgm:cxn modelId="{1E90FD02-80EE-45EB-ABAA-D19198D12812}" srcId="{D2E72310-EB49-41C5-9E07-8D68C3EA0CEC}" destId="{E0725D55-CDED-49C4-9BC6-D557E984F82F}" srcOrd="4" destOrd="0" parTransId="{4894CF1D-6AC6-4883-A153-10212822DD4D}" sibTransId="{16CD5187-EC85-41A5-9DB7-862C48672E33}"/>
    <dgm:cxn modelId="{F36BB107-758A-4FFE-B77D-D05763C34BA3}" type="presOf" srcId="{B3338053-7F09-45DA-BBE9-6592CC43FED9}" destId="{EF01FF4D-31DF-448E-BBFB-6C9F38C9BBE6}" srcOrd="0" destOrd="0" presId="urn:microsoft.com/office/officeart/2016/7/layout/RepeatingBendingProcessNew"/>
    <dgm:cxn modelId="{FBA8180F-C38A-4BA2-9D73-96C17E284398}" type="presOf" srcId="{1A9721B7-DEE9-4393-9618-BE56608D5B7C}" destId="{2BF01416-0DB5-4B69-9E12-646181A9863B}" srcOrd="0" destOrd="0" presId="urn:microsoft.com/office/officeart/2016/7/layout/RepeatingBendingProcessNew"/>
    <dgm:cxn modelId="{0D051B12-6E7B-496B-9F60-FB14A417ED83}" type="presOf" srcId="{E0725D55-CDED-49C4-9BC6-D557E984F82F}" destId="{3F236965-149F-467A-A941-49FD999CF65F}" srcOrd="0" destOrd="0" presId="urn:microsoft.com/office/officeart/2016/7/layout/RepeatingBendingProcessNew"/>
    <dgm:cxn modelId="{40C89B22-18A3-440F-915F-91DD1A8C6632}" srcId="{D2E72310-EB49-41C5-9E07-8D68C3EA0CEC}" destId="{397068FC-13B0-41A9-9D7B-279C8D071F47}" srcOrd="5" destOrd="0" parTransId="{6C3F3AA5-7ED7-4408-B013-7DD1A993F2A2}" sibTransId="{45140CB6-0688-4125-953A-2C1FDDCFB2A2}"/>
    <dgm:cxn modelId="{D59B0823-328F-4FEE-869A-62DC8EC2FAEC}" type="presOf" srcId="{AC9ED0BC-21FD-4C34-A66D-A423FB89D803}" destId="{82D0D9F1-2F92-4AFB-B82D-771FA2A39E52}" srcOrd="0" destOrd="0" presId="urn:microsoft.com/office/officeart/2016/7/layout/RepeatingBendingProcessNew"/>
    <dgm:cxn modelId="{FFB99A31-5451-4A72-B548-299F9EDFB244}" type="presOf" srcId="{1EA02993-5346-45F3-9C03-86879C8F98FA}" destId="{2E76EAAC-CC60-422B-81EB-512795C68D09}" srcOrd="0" destOrd="0" presId="urn:microsoft.com/office/officeart/2016/7/layout/RepeatingBendingProcessNew"/>
    <dgm:cxn modelId="{B3C32134-7507-4080-9993-92B7B8E01B88}" type="presOf" srcId="{EF3EE0B2-0F90-4E52-9A75-B6EEA8C8B1B9}" destId="{65FE18C5-5C98-4AFB-88DC-E21EE4FE9540}" srcOrd="1" destOrd="0" presId="urn:microsoft.com/office/officeart/2016/7/layout/RepeatingBendingProcessNew"/>
    <dgm:cxn modelId="{DD654437-073E-4299-A1BE-547AC8BAD27E}" srcId="{D2E72310-EB49-41C5-9E07-8D68C3EA0CEC}" destId="{FE7862CB-870C-4103-87E4-903FDF26CCD4}" srcOrd="8" destOrd="0" parTransId="{8ED97898-420B-4D10-8B03-28339D7C8273}" sibTransId="{E2844275-3012-4AB4-BB0C-D6D60CC965F4}"/>
    <dgm:cxn modelId="{8E137839-1F05-4CE0-B016-D55AE12EF7E4}" type="presOf" srcId="{45140CB6-0688-4125-953A-2C1FDDCFB2A2}" destId="{E2DCD47B-BD5E-4DB3-B996-9C525486D8B0}" srcOrd="0" destOrd="0" presId="urn:microsoft.com/office/officeart/2016/7/layout/RepeatingBendingProcessNew"/>
    <dgm:cxn modelId="{F758383A-5AC4-42CC-8224-85D09584482B}" type="presOf" srcId="{16CD5187-EC85-41A5-9DB7-862C48672E33}" destId="{6F99262E-8A11-4C9B-BF5E-5F56C497C4F9}" srcOrd="1" destOrd="0" presId="urn:microsoft.com/office/officeart/2016/7/layout/RepeatingBendingProcessNew"/>
    <dgm:cxn modelId="{04558740-D1E2-4326-A8E9-BE8421A89132}" type="presOf" srcId="{F993E062-07D5-42D1-BE0C-ED8573EC54D8}" destId="{DCA05ABB-2DE4-4D89-B7A1-2323629EF5BD}" srcOrd="0" destOrd="0" presId="urn:microsoft.com/office/officeart/2016/7/layout/RepeatingBendingProcessNew"/>
    <dgm:cxn modelId="{FA7D975D-A591-45D0-8124-1E393DF486BE}" type="presOf" srcId="{16A149CA-4B50-4583-9B3F-A15A9CA26B18}" destId="{6528422E-AD30-475E-8D1E-C66D11F9AC28}" srcOrd="1" destOrd="0" presId="urn:microsoft.com/office/officeart/2016/7/layout/RepeatingBendingProcessNew"/>
    <dgm:cxn modelId="{93215B48-20F2-4456-A7BF-EA17C06AA21D}" type="presOf" srcId="{E2844275-3012-4AB4-BB0C-D6D60CC965F4}" destId="{575835C5-1D5A-4207-A650-0EF1C86137C0}" srcOrd="1" destOrd="0" presId="urn:microsoft.com/office/officeart/2016/7/layout/RepeatingBendingProcessNew"/>
    <dgm:cxn modelId="{1B6BDA4B-1370-4FF7-80B5-7AB3EA0E353F}" srcId="{D2E72310-EB49-41C5-9E07-8D68C3EA0CEC}" destId="{188FDD92-4000-4BEE-BFF7-FE609B5B41AD}" srcOrd="1" destOrd="0" parTransId="{0ED44CA4-1C46-4442-8ACC-C95864722E11}" sibTransId="{9670D6F5-A33B-449B-A9BF-07F0DA25820A}"/>
    <dgm:cxn modelId="{2CC9946E-CFDC-434B-B11F-6FA66AF61546}" type="presOf" srcId="{EF3EE0B2-0F90-4E52-9A75-B6EEA8C8B1B9}" destId="{17B56822-74A6-4019-909F-1EF563618B1D}" srcOrd="0" destOrd="0" presId="urn:microsoft.com/office/officeart/2016/7/layout/RepeatingBendingProcessNew"/>
    <dgm:cxn modelId="{5A8DE84F-9A65-4A5C-8F53-B65498CDDF76}" type="presOf" srcId="{16A149CA-4B50-4583-9B3F-A15A9CA26B18}" destId="{6DF32203-8BA3-4B5F-9114-333EA126E06A}" srcOrd="0" destOrd="0" presId="urn:microsoft.com/office/officeart/2016/7/layout/RepeatingBendingProcessNew"/>
    <dgm:cxn modelId="{CF148851-4677-494D-9475-A105FC0B3AA3}" srcId="{D2E72310-EB49-41C5-9E07-8D68C3EA0CEC}" destId="{0C4B8314-4AF4-4B30-BBAB-D9A99E6D088A}" srcOrd="0" destOrd="0" parTransId="{03C696CE-81E4-41C0-82D8-F5C7DB624FC0}" sibTransId="{1EA02993-5346-45F3-9C03-86879C8F98FA}"/>
    <dgm:cxn modelId="{F6659872-F91F-48A3-86BD-95FBEEFEA948}" srcId="{D2E72310-EB49-41C5-9E07-8D68C3EA0CEC}" destId="{919D4108-34C0-4157-BE5F-212A890BC4FB}" srcOrd="7" destOrd="0" parTransId="{3E234F53-C312-4B22-A1FF-9954BF4942FB}" sibTransId="{279A76F9-B6CA-47AB-B880-5F01D9BC3112}"/>
    <dgm:cxn modelId="{86613D78-77CD-466C-8730-5674E0A35634}" type="presOf" srcId="{9670D6F5-A33B-449B-A9BF-07F0DA25820A}" destId="{99149CF0-7964-4BBC-A744-97BCAC6729CC}" srcOrd="1" destOrd="0" presId="urn:microsoft.com/office/officeart/2016/7/layout/RepeatingBendingProcessNew"/>
    <dgm:cxn modelId="{0275C179-906F-4AE5-8245-20B543A35C81}" type="presOf" srcId="{919D4108-34C0-4157-BE5F-212A890BC4FB}" destId="{121B24A4-9BCD-46A7-9EDB-E909BEEDA1F5}" srcOrd="0" destOrd="0" presId="urn:microsoft.com/office/officeart/2016/7/layout/RepeatingBendingProcessNew"/>
    <dgm:cxn modelId="{AC1D717B-6104-4553-BD13-AA4796CB4061}" type="presOf" srcId="{FF0D05A5-5461-4D22-BC89-05F2356B8117}" destId="{EBE3CE54-DB96-452E-8F4F-CE67B42C17B9}" srcOrd="0" destOrd="0" presId="urn:microsoft.com/office/officeart/2016/7/layout/RepeatingBendingProcessNew"/>
    <dgm:cxn modelId="{DE58F67E-9B5E-4484-BEA0-DC6C3A1034E2}" type="presOf" srcId="{72C03667-E9FD-417C-A31E-B7B454D51421}" destId="{21EF8667-DE66-4D95-8D6C-FE887A2A48BF}" srcOrd="1" destOrd="0" presId="urn:microsoft.com/office/officeart/2016/7/layout/RepeatingBendingProcessNew"/>
    <dgm:cxn modelId="{2BDC9F80-8456-44DB-9F91-E2AFABA97F76}" srcId="{D2E72310-EB49-41C5-9E07-8D68C3EA0CEC}" destId="{37020CA0-4768-42DD-BA01-C07E764D850A}" srcOrd="11" destOrd="0" parTransId="{2BCB6E2B-8D21-47F8-B935-A58DD5E79CF3}" sibTransId="{AAD061A2-28C3-4A2C-ADEB-50733FE45CE8}"/>
    <dgm:cxn modelId="{FCD52B83-940B-4C04-854E-1CD347528A40}" type="presOf" srcId="{279A76F9-B6CA-47AB-B880-5F01D9BC3112}" destId="{68CF32BA-C3B5-47EF-9729-25E87F519C1A}" srcOrd="1" destOrd="0" presId="urn:microsoft.com/office/officeart/2016/7/layout/RepeatingBendingProcessNew"/>
    <dgm:cxn modelId="{E7959C86-809A-4322-BD18-4597D5A70B41}" type="presOf" srcId="{E2844275-3012-4AB4-BB0C-D6D60CC965F4}" destId="{F7776A36-B85A-43D8-B983-CC42B273859F}" srcOrd="0" destOrd="0" presId="urn:microsoft.com/office/officeart/2016/7/layout/RepeatingBendingProcessNew"/>
    <dgm:cxn modelId="{0D2CB388-565D-4DD4-A778-C3BACD1367E1}" srcId="{D2E72310-EB49-41C5-9E07-8D68C3EA0CEC}" destId="{F993E062-07D5-42D1-BE0C-ED8573EC54D8}" srcOrd="3" destOrd="0" parTransId="{4F9119A9-D3D4-45F6-88C5-6B3AA6973D94}" sibTransId="{AC9ED0BC-21FD-4C34-A66D-A423FB89D803}"/>
    <dgm:cxn modelId="{B88AED92-4DD1-4833-B2FD-B8B2258924A0}" type="presOf" srcId="{78222E3E-8791-4168-8CBC-FB1F25E59DFB}" destId="{121B24A4-9BCD-46A7-9EDB-E909BEEDA1F5}" srcOrd="0" destOrd="1" presId="urn:microsoft.com/office/officeart/2016/7/layout/RepeatingBendingProcessNew"/>
    <dgm:cxn modelId="{F13D2094-5082-4E56-AB86-F0165F4888BC}" type="presOf" srcId="{FE7862CB-870C-4103-87E4-903FDF26CCD4}" destId="{CB1CB567-4117-4273-A877-31E6D50293BC}" srcOrd="0" destOrd="0" presId="urn:microsoft.com/office/officeart/2016/7/layout/RepeatingBendingProcessNew"/>
    <dgm:cxn modelId="{37E7BB97-4342-4BD5-A937-0DE3BAC947C3}" type="presOf" srcId="{16CD5187-EC85-41A5-9DB7-862C48672E33}" destId="{9DDB65E7-4FFB-4F0E-B66E-53853C231A58}" srcOrd="0" destOrd="0" presId="urn:microsoft.com/office/officeart/2016/7/layout/RepeatingBendingProcessNew"/>
    <dgm:cxn modelId="{7B5CEA9D-E950-4796-B903-E518E73CB6DA}" type="presOf" srcId="{AAD061A2-28C3-4A2C-ADEB-50733FE45CE8}" destId="{CE9FDA02-28D5-43DA-A5E8-500747BFE1F5}" srcOrd="1" destOrd="0" presId="urn:microsoft.com/office/officeart/2016/7/layout/RepeatingBendingProcessNew"/>
    <dgm:cxn modelId="{CE18B0A6-3247-41BF-903D-919E183CC0C2}" srcId="{D2E72310-EB49-41C5-9E07-8D68C3EA0CEC}" destId="{B3338053-7F09-45DA-BBE9-6592CC43FED9}" srcOrd="2" destOrd="0" parTransId="{3DE7DF16-3567-48FE-8BD7-90278099CFAA}" sibTransId="{72C03667-E9FD-417C-A31E-B7B454D51421}"/>
    <dgm:cxn modelId="{7259A9A7-CCCB-4A4F-AEC4-E3E3E3A1988B}" type="presOf" srcId="{0C4B8314-4AF4-4B30-BBAB-D9A99E6D088A}" destId="{CF988AEC-221B-4CE8-AE63-83C02A05C678}" srcOrd="0" destOrd="0" presId="urn:microsoft.com/office/officeart/2016/7/layout/RepeatingBendingProcessNew"/>
    <dgm:cxn modelId="{315AC3A7-71E2-450B-A145-F0285CB7CA75}" type="presOf" srcId="{72C03667-E9FD-417C-A31E-B7B454D51421}" destId="{A9855C71-A8CD-497E-9B53-8E101E3E3CFF}" srcOrd="0" destOrd="0" presId="urn:microsoft.com/office/officeart/2016/7/layout/RepeatingBendingProcessNew"/>
    <dgm:cxn modelId="{52B7C3AF-1C37-4C3A-8F00-19CD2C1981D9}" type="presOf" srcId="{D2E72310-EB49-41C5-9E07-8D68C3EA0CEC}" destId="{42D046F9-7D9B-47BF-A838-B1759E247472}" srcOrd="0" destOrd="0" presId="urn:microsoft.com/office/officeart/2016/7/layout/RepeatingBendingProcessNew"/>
    <dgm:cxn modelId="{4D2970B2-3E51-4C84-BD0E-E09DE0D89FB1}" type="presOf" srcId="{905DECCE-1D6B-4154-A68F-C19E65B45293}" destId="{055B0F57-50D0-4BFD-B507-396206EC2DEF}" srcOrd="0" destOrd="0" presId="urn:microsoft.com/office/officeart/2016/7/layout/RepeatingBendingProcessNew"/>
    <dgm:cxn modelId="{73B7A3B7-D26E-40B4-8E64-5F78331343C6}" srcId="{D2E72310-EB49-41C5-9E07-8D68C3EA0CEC}" destId="{FF0D05A5-5461-4D22-BC89-05F2356B8117}" srcOrd="12" destOrd="0" parTransId="{609037D6-78B8-41FC-B4CE-347BDD0A8121}" sibTransId="{E0C6C0B2-C2F4-482D-979C-878643B654E5}"/>
    <dgm:cxn modelId="{3A9B5AB8-836D-4DD1-BBEA-C56D9C1B7D5F}" type="presOf" srcId="{45140CB6-0688-4125-953A-2C1FDDCFB2A2}" destId="{53047A59-61A4-4630-B02F-AE95B58E58D3}" srcOrd="1" destOrd="0" presId="urn:microsoft.com/office/officeart/2016/7/layout/RepeatingBendingProcessNew"/>
    <dgm:cxn modelId="{10570BBC-3EDE-4297-8C27-432CE9D8A640}" type="presOf" srcId="{37020CA0-4768-42DD-BA01-C07E764D850A}" destId="{CE9C608D-0E82-412E-8E44-6647786093EA}" srcOrd="0" destOrd="0" presId="urn:microsoft.com/office/officeart/2016/7/layout/RepeatingBendingProcessNew"/>
    <dgm:cxn modelId="{267B65C2-852D-4BEE-98F5-727F6E356C36}" type="presOf" srcId="{AAD061A2-28C3-4A2C-ADEB-50733FE45CE8}" destId="{0B8B3977-02B7-4F43-B430-A0DEDC508ED4}" srcOrd="0" destOrd="0" presId="urn:microsoft.com/office/officeart/2016/7/layout/RepeatingBendingProcessNew"/>
    <dgm:cxn modelId="{715E13CD-6785-49D9-A5C0-EF9E15B1CD85}" type="presOf" srcId="{1EA02993-5346-45F3-9C03-86879C8F98FA}" destId="{6C32E745-27D7-4F36-AA5D-996B172A0E6D}" srcOrd="1" destOrd="0" presId="urn:microsoft.com/office/officeart/2016/7/layout/RepeatingBendingProcessNew"/>
    <dgm:cxn modelId="{18382FCD-2023-4A1A-BDC2-18884A60A872}" type="presOf" srcId="{397068FC-13B0-41A9-9D7B-279C8D071F47}" destId="{9E1B0408-6D6B-42CF-AEF2-ECEEC544FD77}" srcOrd="0" destOrd="0" presId="urn:microsoft.com/office/officeart/2016/7/layout/RepeatingBendingProcessNew"/>
    <dgm:cxn modelId="{3DCDA0D5-5192-49E4-AC71-FCB1D76CAB39}" srcId="{D2E72310-EB49-41C5-9E07-8D68C3EA0CEC}" destId="{1A9721B7-DEE9-4393-9618-BE56608D5B7C}" srcOrd="9" destOrd="0" parTransId="{38628206-BADE-46FD-B450-7AB8D2E11E3B}" sibTransId="{16A149CA-4B50-4583-9B3F-A15A9CA26B18}"/>
    <dgm:cxn modelId="{01D198D7-2261-4EE8-A092-10AB9920382A}" type="presOf" srcId="{188FDD92-4000-4BEE-BFF7-FE609B5B41AD}" destId="{FB6AF24D-4005-4AD2-A5D7-7BF7D5A91A8C}" srcOrd="0" destOrd="0" presId="urn:microsoft.com/office/officeart/2016/7/layout/RepeatingBendingProcessNew"/>
    <dgm:cxn modelId="{2081DDD8-F6EF-4873-87C8-02DD726555B6}" type="presOf" srcId="{9670D6F5-A33B-449B-A9BF-07F0DA25820A}" destId="{8CF034F8-05AB-41F0-B6F1-5A56CBBDB19F}" srcOrd="0" destOrd="0" presId="urn:microsoft.com/office/officeart/2016/7/layout/RepeatingBendingProcessNew"/>
    <dgm:cxn modelId="{DEC17CDA-A147-4E24-9FBF-4484BC329C51}" type="presOf" srcId="{279A76F9-B6CA-47AB-B880-5F01D9BC3112}" destId="{851BFCF9-70B0-4E64-9EA4-20CC61F74D69}" srcOrd="0" destOrd="0" presId="urn:microsoft.com/office/officeart/2016/7/layout/RepeatingBendingProcessNew"/>
    <dgm:cxn modelId="{0AC86EDC-8620-441F-94E9-1D0CD84CE85F}" type="presOf" srcId="{45BF1DBE-E179-46AE-8E55-EDFC240E53B7}" destId="{58F6E960-1D4D-46AB-BC52-ED162EE08903}" srcOrd="0" destOrd="0" presId="urn:microsoft.com/office/officeart/2016/7/layout/RepeatingBendingProcessNew"/>
    <dgm:cxn modelId="{BAAD1DE9-C6E7-4EE7-9F67-F67FC0295370}" srcId="{D2E72310-EB49-41C5-9E07-8D68C3EA0CEC}" destId="{8D5CC113-609F-4C99-9486-738FC234DECD}" srcOrd="10" destOrd="0" parTransId="{8C11D089-7391-4D5E-882C-7C05F5EA096F}" sibTransId="{45BF1DBE-E179-46AE-8E55-EDFC240E53B7}"/>
    <dgm:cxn modelId="{1DF275E9-F6EA-4460-B282-0E2D1F8C5FBF}" type="presOf" srcId="{8D5CC113-609F-4C99-9486-738FC234DECD}" destId="{91406C29-6EF1-4C12-94A8-28036C662C89}" srcOrd="0" destOrd="0" presId="urn:microsoft.com/office/officeart/2016/7/layout/RepeatingBendingProcessNew"/>
    <dgm:cxn modelId="{DA406CEB-11D3-46A3-AE05-3FB17280C2B5}" type="presOf" srcId="{45BF1DBE-E179-46AE-8E55-EDFC240E53B7}" destId="{F3EBF2BF-5E56-418D-B5B3-5E5DE0025D2A}" srcOrd="1" destOrd="0" presId="urn:microsoft.com/office/officeart/2016/7/layout/RepeatingBendingProcessNew"/>
    <dgm:cxn modelId="{C2A5CEEF-58C8-4C49-B9FB-D53778A1C3E4}" type="presOf" srcId="{AC9ED0BC-21FD-4C34-A66D-A423FB89D803}" destId="{83B629B9-840F-4D4E-B48B-E06D2E2A3B19}" srcOrd="1" destOrd="0" presId="urn:microsoft.com/office/officeart/2016/7/layout/RepeatingBendingProcessNew"/>
    <dgm:cxn modelId="{2CAED8F1-F061-4B02-B425-0BC04ED6D809}" srcId="{919D4108-34C0-4157-BE5F-212A890BC4FB}" destId="{78222E3E-8791-4168-8CBC-FB1F25E59DFB}" srcOrd="0" destOrd="0" parTransId="{7897105A-7C18-4D07-831D-C18F06669328}" sibTransId="{09B8CF14-1E5F-49ED-89C1-E9B378F1AC22}"/>
    <dgm:cxn modelId="{80748FD1-A9F3-40C6-8E8A-04913352A2BD}" type="presParOf" srcId="{42D046F9-7D9B-47BF-A838-B1759E247472}" destId="{CF988AEC-221B-4CE8-AE63-83C02A05C678}" srcOrd="0" destOrd="0" presId="urn:microsoft.com/office/officeart/2016/7/layout/RepeatingBendingProcessNew"/>
    <dgm:cxn modelId="{8DD94A48-DD92-4E8C-AE32-4CE274811F27}" type="presParOf" srcId="{42D046F9-7D9B-47BF-A838-B1759E247472}" destId="{2E76EAAC-CC60-422B-81EB-512795C68D09}" srcOrd="1" destOrd="0" presId="urn:microsoft.com/office/officeart/2016/7/layout/RepeatingBendingProcessNew"/>
    <dgm:cxn modelId="{AE57BCF4-02B1-4264-B58C-265284A70A88}" type="presParOf" srcId="{2E76EAAC-CC60-422B-81EB-512795C68D09}" destId="{6C32E745-27D7-4F36-AA5D-996B172A0E6D}" srcOrd="0" destOrd="0" presId="urn:microsoft.com/office/officeart/2016/7/layout/RepeatingBendingProcessNew"/>
    <dgm:cxn modelId="{410C4060-E29D-4A0F-80E9-00EAD916ABFD}" type="presParOf" srcId="{42D046F9-7D9B-47BF-A838-B1759E247472}" destId="{FB6AF24D-4005-4AD2-A5D7-7BF7D5A91A8C}" srcOrd="2" destOrd="0" presId="urn:microsoft.com/office/officeart/2016/7/layout/RepeatingBendingProcessNew"/>
    <dgm:cxn modelId="{7830084D-9F4E-43CD-8893-77E6B4CEC1FE}" type="presParOf" srcId="{42D046F9-7D9B-47BF-A838-B1759E247472}" destId="{8CF034F8-05AB-41F0-B6F1-5A56CBBDB19F}" srcOrd="3" destOrd="0" presId="urn:microsoft.com/office/officeart/2016/7/layout/RepeatingBendingProcessNew"/>
    <dgm:cxn modelId="{6ACD323F-CEEC-443A-8460-6DED8D21F5A8}" type="presParOf" srcId="{8CF034F8-05AB-41F0-B6F1-5A56CBBDB19F}" destId="{99149CF0-7964-4BBC-A744-97BCAC6729CC}" srcOrd="0" destOrd="0" presId="urn:microsoft.com/office/officeart/2016/7/layout/RepeatingBendingProcessNew"/>
    <dgm:cxn modelId="{76EF620C-5A2B-4094-8444-0AD4252DE44F}" type="presParOf" srcId="{42D046F9-7D9B-47BF-A838-B1759E247472}" destId="{EF01FF4D-31DF-448E-BBFB-6C9F38C9BBE6}" srcOrd="4" destOrd="0" presId="urn:microsoft.com/office/officeart/2016/7/layout/RepeatingBendingProcessNew"/>
    <dgm:cxn modelId="{FF8A15CB-8A52-4C5D-AAD4-DEDD53CDA8FB}" type="presParOf" srcId="{42D046F9-7D9B-47BF-A838-B1759E247472}" destId="{A9855C71-A8CD-497E-9B53-8E101E3E3CFF}" srcOrd="5" destOrd="0" presId="urn:microsoft.com/office/officeart/2016/7/layout/RepeatingBendingProcessNew"/>
    <dgm:cxn modelId="{A079FC5B-B4B8-4E79-AC66-EDAC6157626F}" type="presParOf" srcId="{A9855C71-A8CD-497E-9B53-8E101E3E3CFF}" destId="{21EF8667-DE66-4D95-8D6C-FE887A2A48BF}" srcOrd="0" destOrd="0" presId="urn:microsoft.com/office/officeart/2016/7/layout/RepeatingBendingProcessNew"/>
    <dgm:cxn modelId="{53C50A43-5C29-46B1-8462-B70967948F65}" type="presParOf" srcId="{42D046F9-7D9B-47BF-A838-B1759E247472}" destId="{DCA05ABB-2DE4-4D89-B7A1-2323629EF5BD}" srcOrd="6" destOrd="0" presId="urn:microsoft.com/office/officeart/2016/7/layout/RepeatingBendingProcessNew"/>
    <dgm:cxn modelId="{0EE9F3D0-FBB3-4514-8AA7-D3CE303C64E6}" type="presParOf" srcId="{42D046F9-7D9B-47BF-A838-B1759E247472}" destId="{82D0D9F1-2F92-4AFB-B82D-771FA2A39E52}" srcOrd="7" destOrd="0" presId="urn:microsoft.com/office/officeart/2016/7/layout/RepeatingBendingProcessNew"/>
    <dgm:cxn modelId="{95EC5BDD-4D16-443E-A607-D5AC248BD38C}" type="presParOf" srcId="{82D0D9F1-2F92-4AFB-B82D-771FA2A39E52}" destId="{83B629B9-840F-4D4E-B48B-E06D2E2A3B19}" srcOrd="0" destOrd="0" presId="urn:microsoft.com/office/officeart/2016/7/layout/RepeatingBendingProcessNew"/>
    <dgm:cxn modelId="{D73EB3F2-60EA-49E1-82BD-A7DED2C47F87}" type="presParOf" srcId="{42D046F9-7D9B-47BF-A838-B1759E247472}" destId="{3F236965-149F-467A-A941-49FD999CF65F}" srcOrd="8" destOrd="0" presId="urn:microsoft.com/office/officeart/2016/7/layout/RepeatingBendingProcessNew"/>
    <dgm:cxn modelId="{9ED18939-91CA-4EDB-9B01-2E8394843D12}" type="presParOf" srcId="{42D046F9-7D9B-47BF-A838-B1759E247472}" destId="{9DDB65E7-4FFB-4F0E-B66E-53853C231A58}" srcOrd="9" destOrd="0" presId="urn:microsoft.com/office/officeart/2016/7/layout/RepeatingBendingProcessNew"/>
    <dgm:cxn modelId="{BB760478-5FAC-4677-8032-F6A928580397}" type="presParOf" srcId="{9DDB65E7-4FFB-4F0E-B66E-53853C231A58}" destId="{6F99262E-8A11-4C9B-BF5E-5F56C497C4F9}" srcOrd="0" destOrd="0" presId="urn:microsoft.com/office/officeart/2016/7/layout/RepeatingBendingProcessNew"/>
    <dgm:cxn modelId="{4BFA34C0-8CC7-4761-B739-05C3A69C151F}" type="presParOf" srcId="{42D046F9-7D9B-47BF-A838-B1759E247472}" destId="{9E1B0408-6D6B-42CF-AEF2-ECEEC544FD77}" srcOrd="10" destOrd="0" presId="urn:microsoft.com/office/officeart/2016/7/layout/RepeatingBendingProcessNew"/>
    <dgm:cxn modelId="{F8A83016-0C64-4F69-8039-BBB81F5A1D6F}" type="presParOf" srcId="{42D046F9-7D9B-47BF-A838-B1759E247472}" destId="{E2DCD47B-BD5E-4DB3-B996-9C525486D8B0}" srcOrd="11" destOrd="0" presId="urn:microsoft.com/office/officeart/2016/7/layout/RepeatingBendingProcessNew"/>
    <dgm:cxn modelId="{D1E24F54-EE2A-444B-B637-EE75D326FDA6}" type="presParOf" srcId="{E2DCD47B-BD5E-4DB3-B996-9C525486D8B0}" destId="{53047A59-61A4-4630-B02F-AE95B58E58D3}" srcOrd="0" destOrd="0" presId="urn:microsoft.com/office/officeart/2016/7/layout/RepeatingBendingProcessNew"/>
    <dgm:cxn modelId="{837675A2-B9C3-4774-ADA8-505AC44DE9E6}" type="presParOf" srcId="{42D046F9-7D9B-47BF-A838-B1759E247472}" destId="{055B0F57-50D0-4BFD-B507-396206EC2DEF}" srcOrd="12" destOrd="0" presId="urn:microsoft.com/office/officeart/2016/7/layout/RepeatingBendingProcessNew"/>
    <dgm:cxn modelId="{1264E3E5-08EA-427B-A4F7-C13301B0F585}" type="presParOf" srcId="{42D046F9-7D9B-47BF-A838-B1759E247472}" destId="{17B56822-74A6-4019-909F-1EF563618B1D}" srcOrd="13" destOrd="0" presId="urn:microsoft.com/office/officeart/2016/7/layout/RepeatingBendingProcessNew"/>
    <dgm:cxn modelId="{453D074C-485F-40C7-87A0-B9CD56231A2D}" type="presParOf" srcId="{17B56822-74A6-4019-909F-1EF563618B1D}" destId="{65FE18C5-5C98-4AFB-88DC-E21EE4FE9540}" srcOrd="0" destOrd="0" presId="urn:microsoft.com/office/officeart/2016/7/layout/RepeatingBendingProcessNew"/>
    <dgm:cxn modelId="{346B7253-C340-493B-93D2-8D6346E62BF7}" type="presParOf" srcId="{42D046F9-7D9B-47BF-A838-B1759E247472}" destId="{121B24A4-9BCD-46A7-9EDB-E909BEEDA1F5}" srcOrd="14" destOrd="0" presId="urn:microsoft.com/office/officeart/2016/7/layout/RepeatingBendingProcessNew"/>
    <dgm:cxn modelId="{262423F1-FBE0-4AA7-9F44-E4490A519E6D}" type="presParOf" srcId="{42D046F9-7D9B-47BF-A838-B1759E247472}" destId="{851BFCF9-70B0-4E64-9EA4-20CC61F74D69}" srcOrd="15" destOrd="0" presId="urn:microsoft.com/office/officeart/2016/7/layout/RepeatingBendingProcessNew"/>
    <dgm:cxn modelId="{E59BB52F-8F69-4D45-9E30-61BC4F41F102}" type="presParOf" srcId="{851BFCF9-70B0-4E64-9EA4-20CC61F74D69}" destId="{68CF32BA-C3B5-47EF-9729-25E87F519C1A}" srcOrd="0" destOrd="0" presId="urn:microsoft.com/office/officeart/2016/7/layout/RepeatingBendingProcessNew"/>
    <dgm:cxn modelId="{DCA4F776-9C18-41F5-91B7-33C28D585BA7}" type="presParOf" srcId="{42D046F9-7D9B-47BF-A838-B1759E247472}" destId="{CB1CB567-4117-4273-A877-31E6D50293BC}" srcOrd="16" destOrd="0" presId="urn:microsoft.com/office/officeart/2016/7/layout/RepeatingBendingProcessNew"/>
    <dgm:cxn modelId="{5719F36E-9B57-4AEC-A311-CC70661D2A87}" type="presParOf" srcId="{42D046F9-7D9B-47BF-A838-B1759E247472}" destId="{F7776A36-B85A-43D8-B983-CC42B273859F}" srcOrd="17" destOrd="0" presId="urn:microsoft.com/office/officeart/2016/7/layout/RepeatingBendingProcessNew"/>
    <dgm:cxn modelId="{7796FC17-4507-4851-B07B-B6B36F5DE17A}" type="presParOf" srcId="{F7776A36-B85A-43D8-B983-CC42B273859F}" destId="{575835C5-1D5A-4207-A650-0EF1C86137C0}" srcOrd="0" destOrd="0" presId="urn:microsoft.com/office/officeart/2016/7/layout/RepeatingBendingProcessNew"/>
    <dgm:cxn modelId="{94D3956A-79D3-447E-9C1C-A29B3EF4B387}" type="presParOf" srcId="{42D046F9-7D9B-47BF-A838-B1759E247472}" destId="{2BF01416-0DB5-4B69-9E12-646181A9863B}" srcOrd="18" destOrd="0" presId="urn:microsoft.com/office/officeart/2016/7/layout/RepeatingBendingProcessNew"/>
    <dgm:cxn modelId="{BAA0375E-A517-4205-ABF5-A4F89C121956}" type="presParOf" srcId="{42D046F9-7D9B-47BF-A838-B1759E247472}" destId="{6DF32203-8BA3-4B5F-9114-333EA126E06A}" srcOrd="19" destOrd="0" presId="urn:microsoft.com/office/officeart/2016/7/layout/RepeatingBendingProcessNew"/>
    <dgm:cxn modelId="{A2636B89-B2A8-4325-ADD6-F4560EB97EE3}" type="presParOf" srcId="{6DF32203-8BA3-4B5F-9114-333EA126E06A}" destId="{6528422E-AD30-475E-8D1E-C66D11F9AC28}" srcOrd="0" destOrd="0" presId="urn:microsoft.com/office/officeart/2016/7/layout/RepeatingBendingProcessNew"/>
    <dgm:cxn modelId="{438C3BF9-5FCB-42AB-A45B-C4EE4D900122}" type="presParOf" srcId="{42D046F9-7D9B-47BF-A838-B1759E247472}" destId="{91406C29-6EF1-4C12-94A8-28036C662C89}" srcOrd="20" destOrd="0" presId="urn:microsoft.com/office/officeart/2016/7/layout/RepeatingBendingProcessNew"/>
    <dgm:cxn modelId="{23830976-C37A-49B7-9FCB-231E95FB7A0F}" type="presParOf" srcId="{42D046F9-7D9B-47BF-A838-B1759E247472}" destId="{58F6E960-1D4D-46AB-BC52-ED162EE08903}" srcOrd="21" destOrd="0" presId="urn:microsoft.com/office/officeart/2016/7/layout/RepeatingBendingProcessNew"/>
    <dgm:cxn modelId="{5646FAB9-2DF9-4BBC-81C2-75A8303AC0E8}" type="presParOf" srcId="{58F6E960-1D4D-46AB-BC52-ED162EE08903}" destId="{F3EBF2BF-5E56-418D-B5B3-5E5DE0025D2A}" srcOrd="0" destOrd="0" presId="urn:microsoft.com/office/officeart/2016/7/layout/RepeatingBendingProcessNew"/>
    <dgm:cxn modelId="{3F641660-7859-4E65-8E24-991CD3FAB469}" type="presParOf" srcId="{42D046F9-7D9B-47BF-A838-B1759E247472}" destId="{CE9C608D-0E82-412E-8E44-6647786093EA}" srcOrd="22" destOrd="0" presId="urn:microsoft.com/office/officeart/2016/7/layout/RepeatingBendingProcessNew"/>
    <dgm:cxn modelId="{BA356073-3443-431C-840F-3FB55CE4662F}" type="presParOf" srcId="{42D046F9-7D9B-47BF-A838-B1759E247472}" destId="{0B8B3977-02B7-4F43-B430-A0DEDC508ED4}" srcOrd="23" destOrd="0" presId="urn:microsoft.com/office/officeart/2016/7/layout/RepeatingBendingProcessNew"/>
    <dgm:cxn modelId="{19AF5534-06F7-4615-B86D-4845CF05ECFF}" type="presParOf" srcId="{0B8B3977-02B7-4F43-B430-A0DEDC508ED4}" destId="{CE9FDA02-28D5-43DA-A5E8-500747BFE1F5}" srcOrd="0" destOrd="0" presId="urn:microsoft.com/office/officeart/2016/7/layout/RepeatingBendingProcessNew"/>
    <dgm:cxn modelId="{7A2E8F4E-B30B-4B13-A686-1FCD43344CD9}" type="presParOf" srcId="{42D046F9-7D9B-47BF-A838-B1759E247472}" destId="{EBE3CE54-DB96-452E-8F4F-CE67B42C17B9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103E18-CA67-47AF-9B4A-0D16C62DA4D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0F9E88-9152-404E-B427-FD899791AC08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71C389AB-12ED-46BD-B27E-17BA3C2D1F1E}" type="parTrans" cxnId="{46819A0E-251D-4FDA-98E1-B64425C8A26B}">
      <dgm:prSet/>
      <dgm:spPr/>
      <dgm:t>
        <a:bodyPr/>
        <a:lstStyle/>
        <a:p>
          <a:endParaRPr lang="en-US"/>
        </a:p>
      </dgm:t>
    </dgm:pt>
    <dgm:pt modelId="{A90BAD22-98CB-46D0-84EA-6C1A6BD32911}" type="sibTrans" cxnId="{46819A0E-251D-4FDA-98E1-B64425C8A26B}">
      <dgm:prSet/>
      <dgm:spPr/>
      <dgm:t>
        <a:bodyPr/>
        <a:lstStyle/>
        <a:p>
          <a:endParaRPr lang="en-US"/>
        </a:p>
      </dgm:t>
    </dgm:pt>
    <dgm:pt modelId="{9547E662-7861-4B19-B43D-C41E7ECC7872}">
      <dgm:prSet/>
      <dgm:spPr/>
      <dgm:t>
        <a:bodyPr/>
        <a:lstStyle/>
        <a:p>
          <a:r>
            <a:rPr lang="en-US"/>
            <a:t>Data collection methodology:</a:t>
          </a:r>
        </a:p>
      </dgm:t>
    </dgm:pt>
    <dgm:pt modelId="{3845489C-6045-49F9-A729-EB73F3FB86F2}" type="parTrans" cxnId="{2A27D515-759B-44FF-8BB5-757F2C631A26}">
      <dgm:prSet/>
      <dgm:spPr/>
      <dgm:t>
        <a:bodyPr/>
        <a:lstStyle/>
        <a:p>
          <a:endParaRPr lang="en-US"/>
        </a:p>
      </dgm:t>
    </dgm:pt>
    <dgm:pt modelId="{36EF0D66-47B1-42E8-89B6-C5D69ADCDE44}" type="sibTrans" cxnId="{2A27D515-759B-44FF-8BB5-757F2C631A26}">
      <dgm:prSet/>
      <dgm:spPr/>
      <dgm:t>
        <a:bodyPr/>
        <a:lstStyle/>
        <a:p>
          <a:endParaRPr lang="en-US"/>
        </a:p>
      </dgm:t>
    </dgm:pt>
    <dgm:pt modelId="{B121D731-2F7C-4498-AE74-E7CB20C6856D}">
      <dgm:prSet/>
      <dgm:spPr/>
      <dgm:t>
        <a:bodyPr/>
        <a:lstStyle/>
        <a:p>
          <a:r>
            <a:rPr lang="en-US"/>
            <a:t>SpaceX Rest API</a:t>
          </a:r>
        </a:p>
      </dgm:t>
    </dgm:pt>
    <dgm:pt modelId="{04A79042-E5F3-4878-A0F8-F48991510946}" type="parTrans" cxnId="{A8025DEE-0AC2-4275-A4DA-2E4994EBE31B}">
      <dgm:prSet/>
      <dgm:spPr/>
      <dgm:t>
        <a:bodyPr/>
        <a:lstStyle/>
        <a:p>
          <a:endParaRPr lang="en-US"/>
        </a:p>
      </dgm:t>
    </dgm:pt>
    <dgm:pt modelId="{758C8381-D103-4179-A190-2D711E865F6B}" type="sibTrans" cxnId="{A8025DEE-0AC2-4275-A4DA-2E4994EBE31B}">
      <dgm:prSet/>
      <dgm:spPr/>
      <dgm:t>
        <a:bodyPr/>
        <a:lstStyle/>
        <a:p>
          <a:endParaRPr lang="en-US"/>
        </a:p>
      </dgm:t>
    </dgm:pt>
    <dgm:pt modelId="{03373314-099B-4CBB-BF73-FE3BE997277D}">
      <dgm:prSet/>
      <dgm:spPr/>
      <dgm:t>
        <a:bodyPr/>
        <a:lstStyle/>
        <a:p>
          <a:r>
            <a:rPr lang="en-US"/>
            <a:t>(Web Scrapping) from Wikipedia  </a:t>
          </a:r>
        </a:p>
      </dgm:t>
    </dgm:pt>
    <dgm:pt modelId="{368D437C-70BD-4DAF-9277-9D1952709EA6}" type="parTrans" cxnId="{78EAE472-55B2-4992-A583-0DABDD5B790E}">
      <dgm:prSet/>
      <dgm:spPr/>
      <dgm:t>
        <a:bodyPr/>
        <a:lstStyle/>
        <a:p>
          <a:endParaRPr lang="en-US"/>
        </a:p>
      </dgm:t>
    </dgm:pt>
    <dgm:pt modelId="{CE9D1FD6-26C0-43DD-A179-99C150EEA874}" type="sibTrans" cxnId="{78EAE472-55B2-4992-A583-0DABDD5B790E}">
      <dgm:prSet/>
      <dgm:spPr/>
      <dgm:t>
        <a:bodyPr/>
        <a:lstStyle/>
        <a:p>
          <a:endParaRPr lang="en-US"/>
        </a:p>
      </dgm:t>
    </dgm:pt>
    <dgm:pt modelId="{F5952C05-1DA8-4ACA-A67B-40EC765D4A86}">
      <dgm:prSet/>
      <dgm:spPr/>
      <dgm:t>
        <a:bodyPr/>
        <a:lstStyle/>
        <a:p>
          <a:r>
            <a:rPr lang="en-US"/>
            <a:t>Perform data wrangling</a:t>
          </a:r>
        </a:p>
      </dgm:t>
    </dgm:pt>
    <dgm:pt modelId="{F50CEC20-CA59-498E-B43B-11D614793E75}" type="parTrans" cxnId="{18B8CE94-6C72-42AE-9BB1-7AA110A348F9}">
      <dgm:prSet/>
      <dgm:spPr/>
      <dgm:t>
        <a:bodyPr/>
        <a:lstStyle/>
        <a:p>
          <a:endParaRPr lang="en-US"/>
        </a:p>
      </dgm:t>
    </dgm:pt>
    <dgm:pt modelId="{AB7FB5CC-6A87-4563-8811-C012C85B6E38}" type="sibTrans" cxnId="{18B8CE94-6C72-42AE-9BB1-7AA110A348F9}">
      <dgm:prSet/>
      <dgm:spPr/>
      <dgm:t>
        <a:bodyPr/>
        <a:lstStyle/>
        <a:p>
          <a:endParaRPr lang="en-US"/>
        </a:p>
      </dgm:t>
    </dgm:pt>
    <dgm:pt modelId="{7D62CB33-212B-4F7E-A1CB-F83A7AB3516C}">
      <dgm:prSet/>
      <dgm:spPr/>
      <dgm:t>
        <a:bodyPr/>
        <a:lstStyle/>
        <a:p>
          <a:r>
            <a:rPr lang="en-US"/>
            <a:t>One Hot Encoding data fields for Machine Learning and dropping irrelevant columns</a:t>
          </a:r>
        </a:p>
      </dgm:t>
    </dgm:pt>
    <dgm:pt modelId="{3AD95A70-3C5D-4945-A5C9-F1D121E7C92A}" type="parTrans" cxnId="{79839BD3-AAC4-4EF0-BC43-2975DF5DBC4C}">
      <dgm:prSet/>
      <dgm:spPr/>
      <dgm:t>
        <a:bodyPr/>
        <a:lstStyle/>
        <a:p>
          <a:endParaRPr lang="en-US"/>
        </a:p>
      </dgm:t>
    </dgm:pt>
    <dgm:pt modelId="{9D07581A-4C73-4DE2-A18B-71FEE170A105}" type="sibTrans" cxnId="{79839BD3-AAC4-4EF0-BC43-2975DF5DBC4C}">
      <dgm:prSet/>
      <dgm:spPr/>
      <dgm:t>
        <a:bodyPr/>
        <a:lstStyle/>
        <a:p>
          <a:endParaRPr lang="en-US"/>
        </a:p>
      </dgm:t>
    </dgm:pt>
    <dgm:pt modelId="{9EC04AAD-DCB5-4231-ADF0-C3DD16267CDB}">
      <dgm:prSet/>
      <dgm:spPr/>
      <dgm:t>
        <a:bodyPr/>
        <a:lstStyle/>
        <a:p>
          <a:r>
            <a:rPr lang="en-US"/>
            <a:t>Perform exploratory data analysis (EDA) using visualization and SQL</a:t>
          </a:r>
        </a:p>
      </dgm:t>
    </dgm:pt>
    <dgm:pt modelId="{BDBD0AAF-2C69-42B6-8713-D7CE273ECD9D}" type="parTrans" cxnId="{71A32412-AA58-4152-B243-CD1FDDD01951}">
      <dgm:prSet/>
      <dgm:spPr/>
      <dgm:t>
        <a:bodyPr/>
        <a:lstStyle/>
        <a:p>
          <a:endParaRPr lang="en-US"/>
        </a:p>
      </dgm:t>
    </dgm:pt>
    <dgm:pt modelId="{A047B090-D209-4015-A6FC-EAA9F9807917}" type="sibTrans" cxnId="{71A32412-AA58-4152-B243-CD1FDDD01951}">
      <dgm:prSet/>
      <dgm:spPr/>
      <dgm:t>
        <a:bodyPr/>
        <a:lstStyle/>
        <a:p>
          <a:endParaRPr lang="en-US"/>
        </a:p>
      </dgm:t>
    </dgm:pt>
    <dgm:pt modelId="{871E1890-B8B5-42A4-A8FB-B3A4DA60A2A5}">
      <dgm:prSet/>
      <dgm:spPr/>
      <dgm:t>
        <a:bodyPr/>
        <a:lstStyle/>
        <a:p>
          <a:r>
            <a:rPr lang="en-US"/>
            <a:t>Perform interactive visual analytics using Folium and Plotly Dash</a:t>
          </a:r>
        </a:p>
      </dgm:t>
    </dgm:pt>
    <dgm:pt modelId="{4DC85B2B-635B-44D1-9BB4-48592BAF5FFF}" type="parTrans" cxnId="{C98FD918-279D-4A07-9D4F-677833234C3A}">
      <dgm:prSet/>
      <dgm:spPr/>
      <dgm:t>
        <a:bodyPr/>
        <a:lstStyle/>
        <a:p>
          <a:endParaRPr lang="en-US"/>
        </a:p>
      </dgm:t>
    </dgm:pt>
    <dgm:pt modelId="{824A0DDE-6F76-45D1-BDDB-B64318B247A4}" type="sibTrans" cxnId="{C98FD918-279D-4A07-9D4F-677833234C3A}">
      <dgm:prSet/>
      <dgm:spPr/>
      <dgm:t>
        <a:bodyPr/>
        <a:lstStyle/>
        <a:p>
          <a:endParaRPr lang="en-US"/>
        </a:p>
      </dgm:t>
    </dgm:pt>
    <dgm:pt modelId="{7BA1F26E-0F07-4188-8836-F6E67E049A99}">
      <dgm:prSet/>
      <dgm:spPr/>
      <dgm:t>
        <a:bodyPr/>
        <a:lstStyle/>
        <a:p>
          <a:r>
            <a:rPr lang="en-US"/>
            <a:t>Perform predictive analysis using classification models</a:t>
          </a:r>
        </a:p>
      </dgm:t>
    </dgm:pt>
    <dgm:pt modelId="{5E3EDA8D-5EA6-41D0-8E4D-34CE88009CD7}" type="parTrans" cxnId="{3EA39E29-3018-424D-9778-9F1398D6E282}">
      <dgm:prSet/>
      <dgm:spPr/>
      <dgm:t>
        <a:bodyPr/>
        <a:lstStyle/>
        <a:p>
          <a:endParaRPr lang="en-US"/>
        </a:p>
      </dgm:t>
    </dgm:pt>
    <dgm:pt modelId="{984BF2E5-0BC5-41A8-978E-E97566C46A74}" type="sibTrans" cxnId="{3EA39E29-3018-424D-9778-9F1398D6E282}">
      <dgm:prSet/>
      <dgm:spPr/>
      <dgm:t>
        <a:bodyPr/>
        <a:lstStyle/>
        <a:p>
          <a:endParaRPr lang="en-US"/>
        </a:p>
      </dgm:t>
    </dgm:pt>
    <dgm:pt modelId="{BF58AF2D-091C-4F4E-82FF-02E8BB88B4E3}">
      <dgm:prSet/>
      <dgm:spPr/>
      <dgm:t>
        <a:bodyPr/>
        <a:lstStyle/>
        <a:p>
          <a:r>
            <a:rPr lang="en-US"/>
            <a:t>LR, KNN, SVM, DT models have been built and evaluated for the best classifier</a:t>
          </a:r>
        </a:p>
      </dgm:t>
    </dgm:pt>
    <dgm:pt modelId="{175E7AA3-D3FA-45C5-9744-4FD0618B39A6}" type="parTrans" cxnId="{1423103A-FB42-4D23-87EA-34C9F4D0CC52}">
      <dgm:prSet/>
      <dgm:spPr/>
      <dgm:t>
        <a:bodyPr/>
        <a:lstStyle/>
        <a:p>
          <a:endParaRPr lang="en-US"/>
        </a:p>
      </dgm:t>
    </dgm:pt>
    <dgm:pt modelId="{95F646CC-A25C-4BC6-8AE3-81E2D123AF50}" type="sibTrans" cxnId="{1423103A-FB42-4D23-87EA-34C9F4D0CC52}">
      <dgm:prSet/>
      <dgm:spPr/>
      <dgm:t>
        <a:bodyPr/>
        <a:lstStyle/>
        <a:p>
          <a:endParaRPr lang="en-US"/>
        </a:p>
      </dgm:t>
    </dgm:pt>
    <dgm:pt modelId="{B06889AD-3FB7-4EB2-BFEC-31419ABCE573}" type="pres">
      <dgm:prSet presAssocID="{1F103E18-CA67-47AF-9B4A-0D16C62DA4DC}" presName="linear" presStyleCnt="0">
        <dgm:presLayoutVars>
          <dgm:dir/>
          <dgm:animLvl val="lvl"/>
          <dgm:resizeHandles val="exact"/>
        </dgm:presLayoutVars>
      </dgm:prSet>
      <dgm:spPr/>
    </dgm:pt>
    <dgm:pt modelId="{878B15E8-DFA8-4F50-A617-8C0B066A4C52}" type="pres">
      <dgm:prSet presAssocID="{E60F9E88-9152-404E-B427-FD899791AC08}" presName="parentLin" presStyleCnt="0"/>
      <dgm:spPr/>
    </dgm:pt>
    <dgm:pt modelId="{FB683F86-4D94-423F-A494-F835D56CA231}" type="pres">
      <dgm:prSet presAssocID="{E60F9E88-9152-404E-B427-FD899791AC08}" presName="parentLeftMargin" presStyleLbl="node1" presStyleIdx="0" presStyleCnt="6"/>
      <dgm:spPr/>
    </dgm:pt>
    <dgm:pt modelId="{B8A57B68-7F81-4737-91F3-4554BF6D9270}" type="pres">
      <dgm:prSet presAssocID="{E60F9E88-9152-404E-B427-FD899791AC0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06EDDBC-A8C9-4FD8-918D-9BE34574D8C4}" type="pres">
      <dgm:prSet presAssocID="{E60F9E88-9152-404E-B427-FD899791AC08}" presName="negativeSpace" presStyleCnt="0"/>
      <dgm:spPr/>
    </dgm:pt>
    <dgm:pt modelId="{E360846B-C926-47DF-AD40-DF56BF616D33}" type="pres">
      <dgm:prSet presAssocID="{E60F9E88-9152-404E-B427-FD899791AC08}" presName="childText" presStyleLbl="conFgAcc1" presStyleIdx="0" presStyleCnt="6">
        <dgm:presLayoutVars>
          <dgm:bulletEnabled val="1"/>
        </dgm:presLayoutVars>
      </dgm:prSet>
      <dgm:spPr/>
    </dgm:pt>
    <dgm:pt modelId="{340250EB-61A8-4790-A691-E0626FAB8AE6}" type="pres">
      <dgm:prSet presAssocID="{A90BAD22-98CB-46D0-84EA-6C1A6BD32911}" presName="spaceBetweenRectangles" presStyleCnt="0"/>
      <dgm:spPr/>
    </dgm:pt>
    <dgm:pt modelId="{A887F057-237C-4164-A84F-532DFB0D9E4E}" type="pres">
      <dgm:prSet presAssocID="{9547E662-7861-4B19-B43D-C41E7ECC7872}" presName="parentLin" presStyleCnt="0"/>
      <dgm:spPr/>
    </dgm:pt>
    <dgm:pt modelId="{D74D0CBD-E212-4996-A900-7CEED2F961C2}" type="pres">
      <dgm:prSet presAssocID="{9547E662-7861-4B19-B43D-C41E7ECC7872}" presName="parentLeftMargin" presStyleLbl="node1" presStyleIdx="0" presStyleCnt="6"/>
      <dgm:spPr/>
    </dgm:pt>
    <dgm:pt modelId="{4B23829E-872C-4C65-80E4-BE6DFEA655DE}" type="pres">
      <dgm:prSet presAssocID="{9547E662-7861-4B19-B43D-C41E7ECC787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697336F-E3BC-435A-8432-D79C3750C9A3}" type="pres">
      <dgm:prSet presAssocID="{9547E662-7861-4B19-B43D-C41E7ECC7872}" presName="negativeSpace" presStyleCnt="0"/>
      <dgm:spPr/>
    </dgm:pt>
    <dgm:pt modelId="{E92DF8DE-C9AA-4CA9-94CD-5753804359BA}" type="pres">
      <dgm:prSet presAssocID="{9547E662-7861-4B19-B43D-C41E7ECC7872}" presName="childText" presStyleLbl="conFgAcc1" presStyleIdx="1" presStyleCnt="6">
        <dgm:presLayoutVars>
          <dgm:bulletEnabled val="1"/>
        </dgm:presLayoutVars>
      </dgm:prSet>
      <dgm:spPr/>
    </dgm:pt>
    <dgm:pt modelId="{02ADF3A4-7A34-4A01-810C-1831334C12EB}" type="pres">
      <dgm:prSet presAssocID="{36EF0D66-47B1-42E8-89B6-C5D69ADCDE44}" presName="spaceBetweenRectangles" presStyleCnt="0"/>
      <dgm:spPr/>
    </dgm:pt>
    <dgm:pt modelId="{59E375D6-81DD-4119-ADED-E45F6FDDF12A}" type="pres">
      <dgm:prSet presAssocID="{F5952C05-1DA8-4ACA-A67B-40EC765D4A86}" presName="parentLin" presStyleCnt="0"/>
      <dgm:spPr/>
    </dgm:pt>
    <dgm:pt modelId="{A3EA8D46-3DFA-4C5B-A8C5-B761FB6E01EF}" type="pres">
      <dgm:prSet presAssocID="{F5952C05-1DA8-4ACA-A67B-40EC765D4A86}" presName="parentLeftMargin" presStyleLbl="node1" presStyleIdx="1" presStyleCnt="6"/>
      <dgm:spPr/>
    </dgm:pt>
    <dgm:pt modelId="{D54BF98A-B06F-49DA-9526-098AECA33368}" type="pres">
      <dgm:prSet presAssocID="{F5952C05-1DA8-4ACA-A67B-40EC765D4A8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3DD6A96-1D8F-480A-9B46-75812D7EB027}" type="pres">
      <dgm:prSet presAssocID="{F5952C05-1DA8-4ACA-A67B-40EC765D4A86}" presName="negativeSpace" presStyleCnt="0"/>
      <dgm:spPr/>
    </dgm:pt>
    <dgm:pt modelId="{65A33064-D3C4-451D-9381-5243DFDCF538}" type="pres">
      <dgm:prSet presAssocID="{F5952C05-1DA8-4ACA-A67B-40EC765D4A86}" presName="childText" presStyleLbl="conFgAcc1" presStyleIdx="2" presStyleCnt="6">
        <dgm:presLayoutVars>
          <dgm:bulletEnabled val="1"/>
        </dgm:presLayoutVars>
      </dgm:prSet>
      <dgm:spPr/>
    </dgm:pt>
    <dgm:pt modelId="{9742432C-C115-49DC-ADE0-B1C201529B89}" type="pres">
      <dgm:prSet presAssocID="{AB7FB5CC-6A87-4563-8811-C012C85B6E38}" presName="spaceBetweenRectangles" presStyleCnt="0"/>
      <dgm:spPr/>
    </dgm:pt>
    <dgm:pt modelId="{465C994F-EBA2-4C14-B0B5-F52C761A3307}" type="pres">
      <dgm:prSet presAssocID="{9EC04AAD-DCB5-4231-ADF0-C3DD16267CDB}" presName="parentLin" presStyleCnt="0"/>
      <dgm:spPr/>
    </dgm:pt>
    <dgm:pt modelId="{AC02A575-2D16-4A35-A59F-D78385D1654E}" type="pres">
      <dgm:prSet presAssocID="{9EC04AAD-DCB5-4231-ADF0-C3DD16267CDB}" presName="parentLeftMargin" presStyleLbl="node1" presStyleIdx="2" presStyleCnt="6"/>
      <dgm:spPr/>
    </dgm:pt>
    <dgm:pt modelId="{73780D7F-A8DB-4EF2-A499-06CBBBF7EE5A}" type="pres">
      <dgm:prSet presAssocID="{9EC04AAD-DCB5-4231-ADF0-C3DD16267CD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138DA7B-CE33-40AC-833E-C4999E884AAD}" type="pres">
      <dgm:prSet presAssocID="{9EC04AAD-DCB5-4231-ADF0-C3DD16267CDB}" presName="negativeSpace" presStyleCnt="0"/>
      <dgm:spPr/>
    </dgm:pt>
    <dgm:pt modelId="{78EAC1B1-C4EE-4D44-8809-1E2DD0A0A93D}" type="pres">
      <dgm:prSet presAssocID="{9EC04AAD-DCB5-4231-ADF0-C3DD16267CDB}" presName="childText" presStyleLbl="conFgAcc1" presStyleIdx="3" presStyleCnt="6">
        <dgm:presLayoutVars>
          <dgm:bulletEnabled val="1"/>
        </dgm:presLayoutVars>
      </dgm:prSet>
      <dgm:spPr/>
    </dgm:pt>
    <dgm:pt modelId="{2570836A-B1D5-4520-91A2-F600F67CE16A}" type="pres">
      <dgm:prSet presAssocID="{A047B090-D209-4015-A6FC-EAA9F9807917}" presName="spaceBetweenRectangles" presStyleCnt="0"/>
      <dgm:spPr/>
    </dgm:pt>
    <dgm:pt modelId="{F98F2716-81B5-4EF5-BF54-7F2128B700B7}" type="pres">
      <dgm:prSet presAssocID="{871E1890-B8B5-42A4-A8FB-B3A4DA60A2A5}" presName="parentLin" presStyleCnt="0"/>
      <dgm:spPr/>
    </dgm:pt>
    <dgm:pt modelId="{3A49AB35-5F2B-4385-BBD4-832F684D599E}" type="pres">
      <dgm:prSet presAssocID="{871E1890-B8B5-42A4-A8FB-B3A4DA60A2A5}" presName="parentLeftMargin" presStyleLbl="node1" presStyleIdx="3" presStyleCnt="6"/>
      <dgm:spPr/>
    </dgm:pt>
    <dgm:pt modelId="{A0A5C064-2DF8-4F61-A3C4-6ED7B262A739}" type="pres">
      <dgm:prSet presAssocID="{871E1890-B8B5-42A4-A8FB-B3A4DA60A2A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C91E073-26EC-4ECC-BD90-85631521225A}" type="pres">
      <dgm:prSet presAssocID="{871E1890-B8B5-42A4-A8FB-B3A4DA60A2A5}" presName="negativeSpace" presStyleCnt="0"/>
      <dgm:spPr/>
    </dgm:pt>
    <dgm:pt modelId="{E414F05A-4A65-4F4A-A49B-EA1B30F463D5}" type="pres">
      <dgm:prSet presAssocID="{871E1890-B8B5-42A4-A8FB-B3A4DA60A2A5}" presName="childText" presStyleLbl="conFgAcc1" presStyleIdx="4" presStyleCnt="6">
        <dgm:presLayoutVars>
          <dgm:bulletEnabled val="1"/>
        </dgm:presLayoutVars>
      </dgm:prSet>
      <dgm:spPr/>
    </dgm:pt>
    <dgm:pt modelId="{F75857A1-5AD8-4F1E-A213-88FCB81C4D0F}" type="pres">
      <dgm:prSet presAssocID="{824A0DDE-6F76-45D1-BDDB-B64318B247A4}" presName="spaceBetweenRectangles" presStyleCnt="0"/>
      <dgm:spPr/>
    </dgm:pt>
    <dgm:pt modelId="{B39CDB4A-E7BF-4F0E-8496-A64465674F13}" type="pres">
      <dgm:prSet presAssocID="{7BA1F26E-0F07-4188-8836-F6E67E049A99}" presName="parentLin" presStyleCnt="0"/>
      <dgm:spPr/>
    </dgm:pt>
    <dgm:pt modelId="{87793DD6-2B62-4C8F-9736-D692C0CD847C}" type="pres">
      <dgm:prSet presAssocID="{7BA1F26E-0F07-4188-8836-F6E67E049A99}" presName="parentLeftMargin" presStyleLbl="node1" presStyleIdx="4" presStyleCnt="6"/>
      <dgm:spPr/>
    </dgm:pt>
    <dgm:pt modelId="{54F27E73-0DA8-4C51-8C80-25E5B5567043}" type="pres">
      <dgm:prSet presAssocID="{7BA1F26E-0F07-4188-8836-F6E67E049A9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4DDA59B-F1F8-4995-A041-6BA43FB608B5}" type="pres">
      <dgm:prSet presAssocID="{7BA1F26E-0F07-4188-8836-F6E67E049A99}" presName="negativeSpace" presStyleCnt="0"/>
      <dgm:spPr/>
    </dgm:pt>
    <dgm:pt modelId="{74A0E049-4EF3-4D87-88F9-8FADD7C9785E}" type="pres">
      <dgm:prSet presAssocID="{7BA1F26E-0F07-4188-8836-F6E67E049A9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6819A0E-251D-4FDA-98E1-B64425C8A26B}" srcId="{1F103E18-CA67-47AF-9B4A-0D16C62DA4DC}" destId="{E60F9E88-9152-404E-B427-FD899791AC08}" srcOrd="0" destOrd="0" parTransId="{71C389AB-12ED-46BD-B27E-17BA3C2D1F1E}" sibTransId="{A90BAD22-98CB-46D0-84EA-6C1A6BD32911}"/>
    <dgm:cxn modelId="{71A32412-AA58-4152-B243-CD1FDDD01951}" srcId="{1F103E18-CA67-47AF-9B4A-0D16C62DA4DC}" destId="{9EC04AAD-DCB5-4231-ADF0-C3DD16267CDB}" srcOrd="3" destOrd="0" parTransId="{BDBD0AAF-2C69-42B6-8713-D7CE273ECD9D}" sibTransId="{A047B090-D209-4015-A6FC-EAA9F9807917}"/>
    <dgm:cxn modelId="{2A27D515-759B-44FF-8BB5-757F2C631A26}" srcId="{1F103E18-CA67-47AF-9B4A-0D16C62DA4DC}" destId="{9547E662-7861-4B19-B43D-C41E7ECC7872}" srcOrd="1" destOrd="0" parTransId="{3845489C-6045-49F9-A729-EB73F3FB86F2}" sibTransId="{36EF0D66-47B1-42E8-89B6-C5D69ADCDE44}"/>
    <dgm:cxn modelId="{9B230216-DDF3-41E6-81F7-2CC457787973}" type="presOf" srcId="{F5952C05-1DA8-4ACA-A67B-40EC765D4A86}" destId="{D54BF98A-B06F-49DA-9526-098AECA33368}" srcOrd="1" destOrd="0" presId="urn:microsoft.com/office/officeart/2005/8/layout/list1"/>
    <dgm:cxn modelId="{D0EAFE17-A5B0-49C8-A2F1-1D820F8070DE}" type="presOf" srcId="{9EC04AAD-DCB5-4231-ADF0-C3DD16267CDB}" destId="{73780D7F-A8DB-4EF2-A499-06CBBBF7EE5A}" srcOrd="1" destOrd="0" presId="urn:microsoft.com/office/officeart/2005/8/layout/list1"/>
    <dgm:cxn modelId="{C98FD918-279D-4A07-9D4F-677833234C3A}" srcId="{1F103E18-CA67-47AF-9B4A-0D16C62DA4DC}" destId="{871E1890-B8B5-42A4-A8FB-B3A4DA60A2A5}" srcOrd="4" destOrd="0" parTransId="{4DC85B2B-635B-44D1-9BB4-48592BAF5FFF}" sibTransId="{824A0DDE-6F76-45D1-BDDB-B64318B247A4}"/>
    <dgm:cxn modelId="{96152719-65FF-48DC-A892-88729E90F17F}" type="presOf" srcId="{E60F9E88-9152-404E-B427-FD899791AC08}" destId="{B8A57B68-7F81-4737-91F3-4554BF6D9270}" srcOrd="1" destOrd="0" presId="urn:microsoft.com/office/officeart/2005/8/layout/list1"/>
    <dgm:cxn modelId="{ED298F1B-0965-49F7-B9DF-E49480936A2D}" type="presOf" srcId="{7D62CB33-212B-4F7E-A1CB-F83A7AB3516C}" destId="{65A33064-D3C4-451D-9381-5243DFDCF538}" srcOrd="0" destOrd="0" presId="urn:microsoft.com/office/officeart/2005/8/layout/list1"/>
    <dgm:cxn modelId="{0E12E922-FC0A-4B2B-9E9C-8E5E13512F4C}" type="presOf" srcId="{E60F9E88-9152-404E-B427-FD899791AC08}" destId="{FB683F86-4D94-423F-A494-F835D56CA231}" srcOrd="0" destOrd="0" presId="urn:microsoft.com/office/officeart/2005/8/layout/list1"/>
    <dgm:cxn modelId="{F3AD1127-94B1-4851-A2D0-4D06F2D91398}" type="presOf" srcId="{9EC04AAD-DCB5-4231-ADF0-C3DD16267CDB}" destId="{AC02A575-2D16-4A35-A59F-D78385D1654E}" srcOrd="0" destOrd="0" presId="urn:microsoft.com/office/officeart/2005/8/layout/list1"/>
    <dgm:cxn modelId="{3EA39E29-3018-424D-9778-9F1398D6E282}" srcId="{1F103E18-CA67-47AF-9B4A-0D16C62DA4DC}" destId="{7BA1F26E-0F07-4188-8836-F6E67E049A99}" srcOrd="5" destOrd="0" parTransId="{5E3EDA8D-5EA6-41D0-8E4D-34CE88009CD7}" sibTransId="{984BF2E5-0BC5-41A8-978E-E97566C46A74}"/>
    <dgm:cxn modelId="{E1FD4D34-367F-4CAD-B998-0ACB29681938}" type="presOf" srcId="{03373314-099B-4CBB-BF73-FE3BE997277D}" destId="{E92DF8DE-C9AA-4CA9-94CD-5753804359BA}" srcOrd="0" destOrd="1" presId="urn:microsoft.com/office/officeart/2005/8/layout/list1"/>
    <dgm:cxn modelId="{1423103A-FB42-4D23-87EA-34C9F4D0CC52}" srcId="{7BA1F26E-0F07-4188-8836-F6E67E049A99}" destId="{BF58AF2D-091C-4F4E-82FF-02E8BB88B4E3}" srcOrd="0" destOrd="0" parTransId="{175E7AA3-D3FA-45C5-9744-4FD0618B39A6}" sibTransId="{95F646CC-A25C-4BC6-8AE3-81E2D123AF50}"/>
    <dgm:cxn modelId="{87E6305E-A24C-4355-8C00-77CCFBFAA409}" type="presOf" srcId="{9547E662-7861-4B19-B43D-C41E7ECC7872}" destId="{D74D0CBD-E212-4996-A900-7CEED2F961C2}" srcOrd="0" destOrd="0" presId="urn:microsoft.com/office/officeart/2005/8/layout/list1"/>
    <dgm:cxn modelId="{5A34FC5E-9C70-4687-AF86-5D6CE4D307E0}" type="presOf" srcId="{7BA1F26E-0F07-4188-8836-F6E67E049A99}" destId="{87793DD6-2B62-4C8F-9736-D692C0CD847C}" srcOrd="0" destOrd="0" presId="urn:microsoft.com/office/officeart/2005/8/layout/list1"/>
    <dgm:cxn modelId="{03A01644-C476-4AF9-8BA8-CAB6736E48B1}" type="presOf" srcId="{7BA1F26E-0F07-4188-8836-F6E67E049A99}" destId="{54F27E73-0DA8-4C51-8C80-25E5B5567043}" srcOrd="1" destOrd="0" presId="urn:microsoft.com/office/officeart/2005/8/layout/list1"/>
    <dgm:cxn modelId="{78EAE472-55B2-4992-A583-0DABDD5B790E}" srcId="{9547E662-7861-4B19-B43D-C41E7ECC7872}" destId="{03373314-099B-4CBB-BF73-FE3BE997277D}" srcOrd="1" destOrd="0" parTransId="{368D437C-70BD-4DAF-9277-9D1952709EA6}" sibTransId="{CE9D1FD6-26C0-43DD-A179-99C150EEA874}"/>
    <dgm:cxn modelId="{73010A79-AFF6-4827-8C67-A7E24DDCCFC3}" type="presOf" srcId="{871E1890-B8B5-42A4-A8FB-B3A4DA60A2A5}" destId="{3A49AB35-5F2B-4385-BBD4-832F684D599E}" srcOrd="0" destOrd="0" presId="urn:microsoft.com/office/officeart/2005/8/layout/list1"/>
    <dgm:cxn modelId="{18B8CE94-6C72-42AE-9BB1-7AA110A348F9}" srcId="{1F103E18-CA67-47AF-9B4A-0D16C62DA4DC}" destId="{F5952C05-1DA8-4ACA-A67B-40EC765D4A86}" srcOrd="2" destOrd="0" parTransId="{F50CEC20-CA59-498E-B43B-11D614793E75}" sibTransId="{AB7FB5CC-6A87-4563-8811-C012C85B6E38}"/>
    <dgm:cxn modelId="{B306F89F-C859-4EEB-BA93-60C2525C4586}" type="presOf" srcId="{871E1890-B8B5-42A4-A8FB-B3A4DA60A2A5}" destId="{A0A5C064-2DF8-4F61-A3C4-6ED7B262A739}" srcOrd="1" destOrd="0" presId="urn:microsoft.com/office/officeart/2005/8/layout/list1"/>
    <dgm:cxn modelId="{7ED0DBA5-0AAC-41C5-9522-301A00A081C3}" type="presOf" srcId="{1F103E18-CA67-47AF-9B4A-0D16C62DA4DC}" destId="{B06889AD-3FB7-4EB2-BFEC-31419ABCE573}" srcOrd="0" destOrd="0" presId="urn:microsoft.com/office/officeart/2005/8/layout/list1"/>
    <dgm:cxn modelId="{418BE3A5-A52E-4F60-A1A0-EA7DB2311579}" type="presOf" srcId="{9547E662-7861-4B19-B43D-C41E7ECC7872}" destId="{4B23829E-872C-4C65-80E4-BE6DFEA655DE}" srcOrd="1" destOrd="0" presId="urn:microsoft.com/office/officeart/2005/8/layout/list1"/>
    <dgm:cxn modelId="{E2DEA4B2-7646-43BB-BEAA-D6CC8BFDB7D5}" type="presOf" srcId="{F5952C05-1DA8-4ACA-A67B-40EC765D4A86}" destId="{A3EA8D46-3DFA-4C5B-A8C5-B761FB6E01EF}" srcOrd="0" destOrd="0" presId="urn:microsoft.com/office/officeart/2005/8/layout/list1"/>
    <dgm:cxn modelId="{1866D1D1-079D-448C-A767-C4E130D2A737}" type="presOf" srcId="{B121D731-2F7C-4498-AE74-E7CB20C6856D}" destId="{E92DF8DE-C9AA-4CA9-94CD-5753804359BA}" srcOrd="0" destOrd="0" presId="urn:microsoft.com/office/officeart/2005/8/layout/list1"/>
    <dgm:cxn modelId="{457669D2-FFFD-4352-A7BD-CEB3239563FF}" type="presOf" srcId="{BF58AF2D-091C-4F4E-82FF-02E8BB88B4E3}" destId="{74A0E049-4EF3-4D87-88F9-8FADD7C9785E}" srcOrd="0" destOrd="0" presId="urn:microsoft.com/office/officeart/2005/8/layout/list1"/>
    <dgm:cxn modelId="{79839BD3-AAC4-4EF0-BC43-2975DF5DBC4C}" srcId="{F5952C05-1DA8-4ACA-A67B-40EC765D4A86}" destId="{7D62CB33-212B-4F7E-A1CB-F83A7AB3516C}" srcOrd="0" destOrd="0" parTransId="{3AD95A70-3C5D-4945-A5C9-F1D121E7C92A}" sibTransId="{9D07581A-4C73-4DE2-A18B-71FEE170A105}"/>
    <dgm:cxn modelId="{A8025DEE-0AC2-4275-A4DA-2E4994EBE31B}" srcId="{9547E662-7861-4B19-B43D-C41E7ECC7872}" destId="{B121D731-2F7C-4498-AE74-E7CB20C6856D}" srcOrd="0" destOrd="0" parTransId="{04A79042-E5F3-4878-A0F8-F48991510946}" sibTransId="{758C8381-D103-4179-A190-2D711E865F6B}"/>
    <dgm:cxn modelId="{874A5BA4-DB1A-43D1-B1ED-303C78760FC0}" type="presParOf" srcId="{B06889AD-3FB7-4EB2-BFEC-31419ABCE573}" destId="{878B15E8-DFA8-4F50-A617-8C0B066A4C52}" srcOrd="0" destOrd="0" presId="urn:microsoft.com/office/officeart/2005/8/layout/list1"/>
    <dgm:cxn modelId="{5B23CA7A-EDBA-4A90-A87F-201C1B9521B8}" type="presParOf" srcId="{878B15E8-DFA8-4F50-A617-8C0B066A4C52}" destId="{FB683F86-4D94-423F-A494-F835D56CA231}" srcOrd="0" destOrd="0" presId="urn:microsoft.com/office/officeart/2005/8/layout/list1"/>
    <dgm:cxn modelId="{145B1A1D-03C4-42FE-8174-61C8CA7CB558}" type="presParOf" srcId="{878B15E8-DFA8-4F50-A617-8C0B066A4C52}" destId="{B8A57B68-7F81-4737-91F3-4554BF6D9270}" srcOrd="1" destOrd="0" presId="urn:microsoft.com/office/officeart/2005/8/layout/list1"/>
    <dgm:cxn modelId="{4DD24C47-D80A-4D28-8B5F-F845F61CBA48}" type="presParOf" srcId="{B06889AD-3FB7-4EB2-BFEC-31419ABCE573}" destId="{206EDDBC-A8C9-4FD8-918D-9BE34574D8C4}" srcOrd="1" destOrd="0" presId="urn:microsoft.com/office/officeart/2005/8/layout/list1"/>
    <dgm:cxn modelId="{77ACF304-6313-48BD-BD2E-D7A0363E4566}" type="presParOf" srcId="{B06889AD-3FB7-4EB2-BFEC-31419ABCE573}" destId="{E360846B-C926-47DF-AD40-DF56BF616D33}" srcOrd="2" destOrd="0" presId="urn:microsoft.com/office/officeart/2005/8/layout/list1"/>
    <dgm:cxn modelId="{4D6DCCE4-FA39-433E-92D2-DE50AAF142D0}" type="presParOf" srcId="{B06889AD-3FB7-4EB2-BFEC-31419ABCE573}" destId="{340250EB-61A8-4790-A691-E0626FAB8AE6}" srcOrd="3" destOrd="0" presId="urn:microsoft.com/office/officeart/2005/8/layout/list1"/>
    <dgm:cxn modelId="{3EFBDDE3-37A5-454F-A6D7-AC696B351FD2}" type="presParOf" srcId="{B06889AD-3FB7-4EB2-BFEC-31419ABCE573}" destId="{A887F057-237C-4164-A84F-532DFB0D9E4E}" srcOrd="4" destOrd="0" presId="urn:microsoft.com/office/officeart/2005/8/layout/list1"/>
    <dgm:cxn modelId="{514749DF-01BF-4059-8C2A-6EEB46BA2CD8}" type="presParOf" srcId="{A887F057-237C-4164-A84F-532DFB0D9E4E}" destId="{D74D0CBD-E212-4996-A900-7CEED2F961C2}" srcOrd="0" destOrd="0" presId="urn:microsoft.com/office/officeart/2005/8/layout/list1"/>
    <dgm:cxn modelId="{5105F0BE-0DD3-442D-BB47-858973B960F2}" type="presParOf" srcId="{A887F057-237C-4164-A84F-532DFB0D9E4E}" destId="{4B23829E-872C-4C65-80E4-BE6DFEA655DE}" srcOrd="1" destOrd="0" presId="urn:microsoft.com/office/officeart/2005/8/layout/list1"/>
    <dgm:cxn modelId="{36C291DE-7181-44AF-9E1C-CC9C6C8564C1}" type="presParOf" srcId="{B06889AD-3FB7-4EB2-BFEC-31419ABCE573}" destId="{7697336F-E3BC-435A-8432-D79C3750C9A3}" srcOrd="5" destOrd="0" presId="urn:microsoft.com/office/officeart/2005/8/layout/list1"/>
    <dgm:cxn modelId="{E5E751D8-089B-4CDC-8533-1A323725363C}" type="presParOf" srcId="{B06889AD-3FB7-4EB2-BFEC-31419ABCE573}" destId="{E92DF8DE-C9AA-4CA9-94CD-5753804359BA}" srcOrd="6" destOrd="0" presId="urn:microsoft.com/office/officeart/2005/8/layout/list1"/>
    <dgm:cxn modelId="{7E8E56FA-2051-44DC-B677-FC4F4252D823}" type="presParOf" srcId="{B06889AD-3FB7-4EB2-BFEC-31419ABCE573}" destId="{02ADF3A4-7A34-4A01-810C-1831334C12EB}" srcOrd="7" destOrd="0" presId="urn:microsoft.com/office/officeart/2005/8/layout/list1"/>
    <dgm:cxn modelId="{79CDECFB-599C-4569-A282-AA0DF4BBC3B5}" type="presParOf" srcId="{B06889AD-3FB7-4EB2-BFEC-31419ABCE573}" destId="{59E375D6-81DD-4119-ADED-E45F6FDDF12A}" srcOrd="8" destOrd="0" presId="urn:microsoft.com/office/officeart/2005/8/layout/list1"/>
    <dgm:cxn modelId="{6726F916-9C01-41EC-A00E-3CE4F9167A90}" type="presParOf" srcId="{59E375D6-81DD-4119-ADED-E45F6FDDF12A}" destId="{A3EA8D46-3DFA-4C5B-A8C5-B761FB6E01EF}" srcOrd="0" destOrd="0" presId="urn:microsoft.com/office/officeart/2005/8/layout/list1"/>
    <dgm:cxn modelId="{956ED2C5-6AAE-4E9A-8493-6B471E2BDD98}" type="presParOf" srcId="{59E375D6-81DD-4119-ADED-E45F6FDDF12A}" destId="{D54BF98A-B06F-49DA-9526-098AECA33368}" srcOrd="1" destOrd="0" presId="urn:microsoft.com/office/officeart/2005/8/layout/list1"/>
    <dgm:cxn modelId="{8E1ABBB4-FF88-46A2-904E-48E607E7A499}" type="presParOf" srcId="{B06889AD-3FB7-4EB2-BFEC-31419ABCE573}" destId="{43DD6A96-1D8F-480A-9B46-75812D7EB027}" srcOrd="9" destOrd="0" presId="urn:microsoft.com/office/officeart/2005/8/layout/list1"/>
    <dgm:cxn modelId="{443CD696-BCF8-4AFB-9FFE-8A1B085C019B}" type="presParOf" srcId="{B06889AD-3FB7-4EB2-BFEC-31419ABCE573}" destId="{65A33064-D3C4-451D-9381-5243DFDCF538}" srcOrd="10" destOrd="0" presId="urn:microsoft.com/office/officeart/2005/8/layout/list1"/>
    <dgm:cxn modelId="{B23E9B95-4D27-4387-8448-4917FE055C68}" type="presParOf" srcId="{B06889AD-3FB7-4EB2-BFEC-31419ABCE573}" destId="{9742432C-C115-49DC-ADE0-B1C201529B89}" srcOrd="11" destOrd="0" presId="urn:microsoft.com/office/officeart/2005/8/layout/list1"/>
    <dgm:cxn modelId="{4C20C58D-15B0-4567-8B38-1F5C1B6449D1}" type="presParOf" srcId="{B06889AD-3FB7-4EB2-BFEC-31419ABCE573}" destId="{465C994F-EBA2-4C14-B0B5-F52C761A3307}" srcOrd="12" destOrd="0" presId="urn:microsoft.com/office/officeart/2005/8/layout/list1"/>
    <dgm:cxn modelId="{DDBF5D6B-A3A4-4A25-A46D-1BF9DEA5E24A}" type="presParOf" srcId="{465C994F-EBA2-4C14-B0B5-F52C761A3307}" destId="{AC02A575-2D16-4A35-A59F-D78385D1654E}" srcOrd="0" destOrd="0" presId="urn:microsoft.com/office/officeart/2005/8/layout/list1"/>
    <dgm:cxn modelId="{81A1D3F4-302D-40C9-BD18-D5333398674A}" type="presParOf" srcId="{465C994F-EBA2-4C14-B0B5-F52C761A3307}" destId="{73780D7F-A8DB-4EF2-A499-06CBBBF7EE5A}" srcOrd="1" destOrd="0" presId="urn:microsoft.com/office/officeart/2005/8/layout/list1"/>
    <dgm:cxn modelId="{5141DDA5-D8FF-465F-9DEC-80736CE184C5}" type="presParOf" srcId="{B06889AD-3FB7-4EB2-BFEC-31419ABCE573}" destId="{A138DA7B-CE33-40AC-833E-C4999E884AAD}" srcOrd="13" destOrd="0" presId="urn:microsoft.com/office/officeart/2005/8/layout/list1"/>
    <dgm:cxn modelId="{F7AE80AB-3AF2-4FEB-99CF-AD17DA365921}" type="presParOf" srcId="{B06889AD-3FB7-4EB2-BFEC-31419ABCE573}" destId="{78EAC1B1-C4EE-4D44-8809-1E2DD0A0A93D}" srcOrd="14" destOrd="0" presId="urn:microsoft.com/office/officeart/2005/8/layout/list1"/>
    <dgm:cxn modelId="{FED0EBF5-3356-438C-9A25-E752C206A807}" type="presParOf" srcId="{B06889AD-3FB7-4EB2-BFEC-31419ABCE573}" destId="{2570836A-B1D5-4520-91A2-F600F67CE16A}" srcOrd="15" destOrd="0" presId="urn:microsoft.com/office/officeart/2005/8/layout/list1"/>
    <dgm:cxn modelId="{2A9FC54F-EB8D-496A-9582-A5AE766CEB83}" type="presParOf" srcId="{B06889AD-3FB7-4EB2-BFEC-31419ABCE573}" destId="{F98F2716-81B5-4EF5-BF54-7F2128B700B7}" srcOrd="16" destOrd="0" presId="urn:microsoft.com/office/officeart/2005/8/layout/list1"/>
    <dgm:cxn modelId="{A39035B1-E57F-45CD-ACFB-F97E79CDC274}" type="presParOf" srcId="{F98F2716-81B5-4EF5-BF54-7F2128B700B7}" destId="{3A49AB35-5F2B-4385-BBD4-832F684D599E}" srcOrd="0" destOrd="0" presId="urn:microsoft.com/office/officeart/2005/8/layout/list1"/>
    <dgm:cxn modelId="{AB5DFC83-3E8C-44DB-8961-CF8DC13E054B}" type="presParOf" srcId="{F98F2716-81B5-4EF5-BF54-7F2128B700B7}" destId="{A0A5C064-2DF8-4F61-A3C4-6ED7B262A739}" srcOrd="1" destOrd="0" presId="urn:microsoft.com/office/officeart/2005/8/layout/list1"/>
    <dgm:cxn modelId="{358E7224-D98D-4246-B71F-43ABDD3A28E7}" type="presParOf" srcId="{B06889AD-3FB7-4EB2-BFEC-31419ABCE573}" destId="{FC91E073-26EC-4ECC-BD90-85631521225A}" srcOrd="17" destOrd="0" presId="urn:microsoft.com/office/officeart/2005/8/layout/list1"/>
    <dgm:cxn modelId="{DF9A7C59-94AB-4253-A7D5-1480AC3EB5A9}" type="presParOf" srcId="{B06889AD-3FB7-4EB2-BFEC-31419ABCE573}" destId="{E414F05A-4A65-4F4A-A49B-EA1B30F463D5}" srcOrd="18" destOrd="0" presId="urn:microsoft.com/office/officeart/2005/8/layout/list1"/>
    <dgm:cxn modelId="{30D2D940-7E98-4161-BD11-092757C5B524}" type="presParOf" srcId="{B06889AD-3FB7-4EB2-BFEC-31419ABCE573}" destId="{F75857A1-5AD8-4F1E-A213-88FCB81C4D0F}" srcOrd="19" destOrd="0" presId="urn:microsoft.com/office/officeart/2005/8/layout/list1"/>
    <dgm:cxn modelId="{C7F391A3-997C-4ED9-B7BF-A13FD88E2F43}" type="presParOf" srcId="{B06889AD-3FB7-4EB2-BFEC-31419ABCE573}" destId="{B39CDB4A-E7BF-4F0E-8496-A64465674F13}" srcOrd="20" destOrd="0" presId="urn:microsoft.com/office/officeart/2005/8/layout/list1"/>
    <dgm:cxn modelId="{4E321D21-8278-418E-B02E-4D8F15DA5156}" type="presParOf" srcId="{B39CDB4A-E7BF-4F0E-8496-A64465674F13}" destId="{87793DD6-2B62-4C8F-9736-D692C0CD847C}" srcOrd="0" destOrd="0" presId="urn:microsoft.com/office/officeart/2005/8/layout/list1"/>
    <dgm:cxn modelId="{675CED64-43E9-4838-AB29-7C6951D165DA}" type="presParOf" srcId="{B39CDB4A-E7BF-4F0E-8496-A64465674F13}" destId="{54F27E73-0DA8-4C51-8C80-25E5B5567043}" srcOrd="1" destOrd="0" presId="urn:microsoft.com/office/officeart/2005/8/layout/list1"/>
    <dgm:cxn modelId="{F43BF37B-89B0-4307-94F4-33DCD864953E}" type="presParOf" srcId="{B06889AD-3FB7-4EB2-BFEC-31419ABCE573}" destId="{34DDA59B-F1F8-4995-A041-6BA43FB608B5}" srcOrd="21" destOrd="0" presId="urn:microsoft.com/office/officeart/2005/8/layout/list1"/>
    <dgm:cxn modelId="{24D31967-4894-4FA5-8CBD-DC24DA44B7A8}" type="presParOf" srcId="{B06889AD-3FB7-4EB2-BFEC-31419ABCE573}" destId="{74A0E049-4EF3-4D87-88F9-8FADD7C9785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D466FC-06F5-4073-AC17-D25AA71F6F34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3161B8-428C-4BFE-80BF-9A158B6CCE81}">
      <dgm:prSet/>
      <dgm:spPr/>
      <dgm:t>
        <a:bodyPr/>
        <a:lstStyle/>
        <a:p>
          <a:r>
            <a:rPr lang="en-US"/>
            <a:t>The following datasets was collected:</a:t>
          </a:r>
        </a:p>
      </dgm:t>
    </dgm:pt>
    <dgm:pt modelId="{81C636DA-5E89-4EB7-B19D-4E67B8B58ED0}" type="parTrans" cxnId="{EA8F977D-6E8B-42ED-8147-99E9AEA3CF17}">
      <dgm:prSet/>
      <dgm:spPr/>
      <dgm:t>
        <a:bodyPr/>
        <a:lstStyle/>
        <a:p>
          <a:endParaRPr lang="en-US"/>
        </a:p>
      </dgm:t>
    </dgm:pt>
    <dgm:pt modelId="{44982FF7-21A4-4CDC-8948-9571A8713C91}" type="sibTrans" cxnId="{EA8F977D-6E8B-42ED-8147-99E9AEA3CF17}">
      <dgm:prSet/>
      <dgm:spPr/>
      <dgm:t>
        <a:bodyPr/>
        <a:lstStyle/>
        <a:p>
          <a:endParaRPr lang="en-US"/>
        </a:p>
      </dgm:t>
    </dgm:pt>
    <dgm:pt modelId="{4A669B93-E9F3-487B-8BB2-C6405311CC43}">
      <dgm:prSet/>
      <dgm:spPr/>
      <dgm:t>
        <a:bodyPr/>
        <a:lstStyle/>
        <a:p>
          <a:r>
            <a:rPr lang="en-US"/>
            <a:t>• SpaceX launch data that is gathered from the SpaceX REST API.</a:t>
          </a:r>
        </a:p>
      </dgm:t>
    </dgm:pt>
    <dgm:pt modelId="{C5D3B7E4-E952-41D1-9266-BA7838DCC230}" type="parTrans" cxnId="{D78E6FC2-2961-4C46-863C-DB00937AA173}">
      <dgm:prSet/>
      <dgm:spPr/>
      <dgm:t>
        <a:bodyPr/>
        <a:lstStyle/>
        <a:p>
          <a:endParaRPr lang="en-US"/>
        </a:p>
      </dgm:t>
    </dgm:pt>
    <dgm:pt modelId="{B6028589-76B8-4614-9A44-59622FD29515}" type="sibTrans" cxnId="{D78E6FC2-2961-4C46-863C-DB00937AA173}">
      <dgm:prSet/>
      <dgm:spPr/>
      <dgm:t>
        <a:bodyPr/>
        <a:lstStyle/>
        <a:p>
          <a:endParaRPr lang="en-US"/>
        </a:p>
      </dgm:t>
    </dgm:pt>
    <dgm:pt modelId="{EA1ABFF1-C820-4536-B556-795F0A046C03}">
      <dgm:prSet/>
      <dgm:spPr/>
      <dgm:t>
        <a:bodyPr/>
        <a:lstStyle/>
        <a:p>
          <a:r>
            <a:rPr lang="en-US"/>
            <a:t>• This API will give us data about launches, including information about the rocket used, payload delivered, launch specifications, landing specifications, and landing outcome.</a:t>
          </a:r>
        </a:p>
      </dgm:t>
    </dgm:pt>
    <dgm:pt modelId="{F5929BD7-A7E2-4D35-8B33-A48B0A8B2C5B}" type="parTrans" cxnId="{63B6C829-EA27-47E4-82A1-951971B59CE2}">
      <dgm:prSet/>
      <dgm:spPr/>
      <dgm:t>
        <a:bodyPr/>
        <a:lstStyle/>
        <a:p>
          <a:endParaRPr lang="en-US"/>
        </a:p>
      </dgm:t>
    </dgm:pt>
    <dgm:pt modelId="{4CE26191-30CC-4CE3-A9E8-3A6F7E081ADC}" type="sibTrans" cxnId="{63B6C829-EA27-47E4-82A1-951971B59CE2}">
      <dgm:prSet/>
      <dgm:spPr/>
      <dgm:t>
        <a:bodyPr/>
        <a:lstStyle/>
        <a:p>
          <a:endParaRPr lang="en-US"/>
        </a:p>
      </dgm:t>
    </dgm:pt>
    <dgm:pt modelId="{2DA49919-97BC-452A-A37D-938B8F9DC7A1}">
      <dgm:prSet/>
      <dgm:spPr/>
      <dgm:t>
        <a:bodyPr/>
        <a:lstStyle/>
        <a:p>
          <a:r>
            <a:rPr lang="en-US"/>
            <a:t>• The SpaceX REST API endpoints, or URL, starts with api.spacexdata.com/v4/.</a:t>
          </a:r>
        </a:p>
      </dgm:t>
    </dgm:pt>
    <dgm:pt modelId="{5B25C428-AD8F-4F33-BD57-7AA53A6120DE}" type="parTrans" cxnId="{EBFA9093-1054-4AD1-A53B-25EA3DB52A16}">
      <dgm:prSet/>
      <dgm:spPr/>
      <dgm:t>
        <a:bodyPr/>
        <a:lstStyle/>
        <a:p>
          <a:endParaRPr lang="en-US"/>
        </a:p>
      </dgm:t>
    </dgm:pt>
    <dgm:pt modelId="{14F54F81-2B1A-424D-950D-629446F992C3}" type="sibTrans" cxnId="{EBFA9093-1054-4AD1-A53B-25EA3DB52A16}">
      <dgm:prSet/>
      <dgm:spPr/>
      <dgm:t>
        <a:bodyPr/>
        <a:lstStyle/>
        <a:p>
          <a:endParaRPr lang="en-US"/>
        </a:p>
      </dgm:t>
    </dgm:pt>
    <dgm:pt modelId="{6B6D254C-533C-4910-8599-C502CA23821A}">
      <dgm:prSet/>
      <dgm:spPr/>
      <dgm:t>
        <a:bodyPr/>
        <a:lstStyle/>
        <a:p>
          <a:r>
            <a:rPr lang="en-US"/>
            <a:t>• Another popular data source for obtaining Falcon 9 Launch data is web scraping Wikipedia using BeautifulSoup.</a:t>
          </a:r>
        </a:p>
      </dgm:t>
    </dgm:pt>
    <dgm:pt modelId="{1ADA0902-E9CE-44FE-A96F-0B76B95EBB36}" type="parTrans" cxnId="{5A469799-F78F-4F07-85F1-38F026446F20}">
      <dgm:prSet/>
      <dgm:spPr/>
      <dgm:t>
        <a:bodyPr/>
        <a:lstStyle/>
        <a:p>
          <a:endParaRPr lang="en-US"/>
        </a:p>
      </dgm:t>
    </dgm:pt>
    <dgm:pt modelId="{D3C83A6B-836B-4FD0-96A4-04D22FA78A25}" type="sibTrans" cxnId="{5A469799-F78F-4F07-85F1-38F026446F20}">
      <dgm:prSet/>
      <dgm:spPr/>
      <dgm:t>
        <a:bodyPr/>
        <a:lstStyle/>
        <a:p>
          <a:endParaRPr lang="en-US"/>
        </a:p>
      </dgm:t>
    </dgm:pt>
    <dgm:pt modelId="{2C05B8E8-DF7E-49BF-B287-B87A6B650F09}" type="pres">
      <dgm:prSet presAssocID="{DED466FC-06F5-4073-AC17-D25AA71F6F3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0437C06-2362-4B79-80D5-43A7E9E54D10}" type="pres">
      <dgm:prSet presAssocID="{6B6D254C-533C-4910-8599-C502CA23821A}" presName="Accent5" presStyleCnt="0"/>
      <dgm:spPr/>
    </dgm:pt>
    <dgm:pt modelId="{5967B51B-0D20-4ECD-A7BD-1EBD5C866329}" type="pres">
      <dgm:prSet presAssocID="{6B6D254C-533C-4910-8599-C502CA23821A}" presName="Accent" presStyleLbl="node1" presStyleIdx="0" presStyleCnt="10"/>
      <dgm:spPr/>
    </dgm:pt>
    <dgm:pt modelId="{ACF9B2C8-4658-4809-94CF-932ECD621F6F}" type="pres">
      <dgm:prSet presAssocID="{6B6D254C-533C-4910-8599-C502CA23821A}" presName="ParentBackground5" presStyleCnt="0"/>
      <dgm:spPr/>
    </dgm:pt>
    <dgm:pt modelId="{E43BFBFD-70B3-417D-A72D-6150D2963948}" type="pres">
      <dgm:prSet presAssocID="{6B6D254C-533C-4910-8599-C502CA23821A}" presName="ParentBackground" presStyleLbl="node1" presStyleIdx="1" presStyleCnt="10"/>
      <dgm:spPr/>
    </dgm:pt>
    <dgm:pt modelId="{BEE82E09-405E-483E-BAFA-E4DC1CB179D0}" type="pres">
      <dgm:prSet presAssocID="{6B6D254C-533C-4910-8599-C502CA23821A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7BD3D2C-8FBE-44C3-B90C-2945EF959DDE}" type="pres">
      <dgm:prSet presAssocID="{2DA49919-97BC-452A-A37D-938B8F9DC7A1}" presName="Accent4" presStyleCnt="0"/>
      <dgm:spPr/>
    </dgm:pt>
    <dgm:pt modelId="{69F5F15C-313C-4A65-AD2B-CDD7B7C85BEC}" type="pres">
      <dgm:prSet presAssocID="{2DA49919-97BC-452A-A37D-938B8F9DC7A1}" presName="Accent" presStyleLbl="node1" presStyleIdx="2" presStyleCnt="10"/>
      <dgm:spPr/>
    </dgm:pt>
    <dgm:pt modelId="{B44F27A3-54CB-435E-8C32-E1482FFCB016}" type="pres">
      <dgm:prSet presAssocID="{2DA49919-97BC-452A-A37D-938B8F9DC7A1}" presName="ParentBackground4" presStyleCnt="0"/>
      <dgm:spPr/>
    </dgm:pt>
    <dgm:pt modelId="{E039754E-CB0E-4B0A-9068-0FFEAC57597C}" type="pres">
      <dgm:prSet presAssocID="{2DA49919-97BC-452A-A37D-938B8F9DC7A1}" presName="ParentBackground" presStyleLbl="node1" presStyleIdx="3" presStyleCnt="10"/>
      <dgm:spPr/>
    </dgm:pt>
    <dgm:pt modelId="{A256F52A-DC86-4582-A835-9DFC6479E656}" type="pres">
      <dgm:prSet presAssocID="{2DA49919-97BC-452A-A37D-938B8F9DC7A1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97816747-EAE6-4C27-9D47-9E09AB6F3A0E}" type="pres">
      <dgm:prSet presAssocID="{EA1ABFF1-C820-4536-B556-795F0A046C03}" presName="Accent3" presStyleCnt="0"/>
      <dgm:spPr/>
    </dgm:pt>
    <dgm:pt modelId="{51414230-93EA-4437-B480-95561E1A8333}" type="pres">
      <dgm:prSet presAssocID="{EA1ABFF1-C820-4536-B556-795F0A046C03}" presName="Accent" presStyleLbl="node1" presStyleIdx="4" presStyleCnt="10"/>
      <dgm:spPr/>
    </dgm:pt>
    <dgm:pt modelId="{A01E25AB-1BD8-4AA4-BB88-D2F460477B96}" type="pres">
      <dgm:prSet presAssocID="{EA1ABFF1-C820-4536-B556-795F0A046C03}" presName="ParentBackground3" presStyleCnt="0"/>
      <dgm:spPr/>
    </dgm:pt>
    <dgm:pt modelId="{41395266-0F7D-429C-A57E-B45E48675072}" type="pres">
      <dgm:prSet presAssocID="{EA1ABFF1-C820-4536-B556-795F0A046C03}" presName="ParentBackground" presStyleLbl="node1" presStyleIdx="5" presStyleCnt="10"/>
      <dgm:spPr/>
    </dgm:pt>
    <dgm:pt modelId="{5147686C-0859-4F10-90C5-8A4176DDEA22}" type="pres">
      <dgm:prSet presAssocID="{EA1ABFF1-C820-4536-B556-795F0A046C03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3F5DDCE-831D-4A75-9737-C85D4322F8FD}" type="pres">
      <dgm:prSet presAssocID="{4A669B93-E9F3-487B-8BB2-C6405311CC43}" presName="Accent2" presStyleCnt="0"/>
      <dgm:spPr/>
    </dgm:pt>
    <dgm:pt modelId="{D15BBB76-9B0F-4654-BE89-CBB0F875A22E}" type="pres">
      <dgm:prSet presAssocID="{4A669B93-E9F3-487B-8BB2-C6405311CC43}" presName="Accent" presStyleLbl="node1" presStyleIdx="6" presStyleCnt="10"/>
      <dgm:spPr/>
    </dgm:pt>
    <dgm:pt modelId="{52EA9FF1-87B4-4DB9-9349-779505D6691A}" type="pres">
      <dgm:prSet presAssocID="{4A669B93-E9F3-487B-8BB2-C6405311CC43}" presName="ParentBackground2" presStyleCnt="0"/>
      <dgm:spPr/>
    </dgm:pt>
    <dgm:pt modelId="{EA07DE30-56C5-4275-B4B5-679169DEC96A}" type="pres">
      <dgm:prSet presAssocID="{4A669B93-E9F3-487B-8BB2-C6405311CC43}" presName="ParentBackground" presStyleLbl="node1" presStyleIdx="7" presStyleCnt="10"/>
      <dgm:spPr/>
    </dgm:pt>
    <dgm:pt modelId="{A994D700-B0F0-4323-BE6A-608CABE160A1}" type="pres">
      <dgm:prSet presAssocID="{4A669B93-E9F3-487B-8BB2-C6405311CC43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6B5681CE-9F19-4316-9A61-C02B578A6BD8}" type="pres">
      <dgm:prSet presAssocID="{613161B8-428C-4BFE-80BF-9A158B6CCE81}" presName="Accent1" presStyleCnt="0"/>
      <dgm:spPr/>
    </dgm:pt>
    <dgm:pt modelId="{B00D78EA-829C-4108-82F1-E29AF0B7A4F6}" type="pres">
      <dgm:prSet presAssocID="{613161B8-428C-4BFE-80BF-9A158B6CCE81}" presName="Accent" presStyleLbl="node1" presStyleIdx="8" presStyleCnt="10"/>
      <dgm:spPr/>
    </dgm:pt>
    <dgm:pt modelId="{2468AD62-121A-4ECD-BB48-E87E9F0054B1}" type="pres">
      <dgm:prSet presAssocID="{613161B8-428C-4BFE-80BF-9A158B6CCE81}" presName="ParentBackground1" presStyleCnt="0"/>
      <dgm:spPr/>
    </dgm:pt>
    <dgm:pt modelId="{B6AC325A-18D7-4468-A9EB-237EB4135937}" type="pres">
      <dgm:prSet presAssocID="{613161B8-428C-4BFE-80BF-9A158B6CCE81}" presName="ParentBackground" presStyleLbl="node1" presStyleIdx="9" presStyleCnt="10"/>
      <dgm:spPr/>
    </dgm:pt>
    <dgm:pt modelId="{681CDC1F-F500-45D9-B68F-C6CC27919C7B}" type="pres">
      <dgm:prSet presAssocID="{613161B8-428C-4BFE-80BF-9A158B6CCE81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3B6C829-EA27-47E4-82A1-951971B59CE2}" srcId="{DED466FC-06F5-4073-AC17-D25AA71F6F34}" destId="{EA1ABFF1-C820-4536-B556-795F0A046C03}" srcOrd="2" destOrd="0" parTransId="{F5929BD7-A7E2-4D35-8B33-A48B0A8B2C5B}" sibTransId="{4CE26191-30CC-4CE3-A9E8-3A6F7E081ADC}"/>
    <dgm:cxn modelId="{8FAAC638-5E65-4AA4-9876-E1BAE71CAB68}" type="presOf" srcId="{EA1ABFF1-C820-4536-B556-795F0A046C03}" destId="{5147686C-0859-4F10-90C5-8A4176DDEA22}" srcOrd="1" destOrd="0" presId="urn:microsoft.com/office/officeart/2018/layout/CircleProcess"/>
    <dgm:cxn modelId="{BD0FE639-DA18-431B-A6D4-032AB7A4B77E}" type="presOf" srcId="{613161B8-428C-4BFE-80BF-9A158B6CCE81}" destId="{B6AC325A-18D7-4468-A9EB-237EB4135937}" srcOrd="0" destOrd="0" presId="urn:microsoft.com/office/officeart/2018/layout/CircleProcess"/>
    <dgm:cxn modelId="{EEB23E3E-B4EC-4A39-99B9-8803FAFCD7C1}" type="presOf" srcId="{4A669B93-E9F3-487B-8BB2-C6405311CC43}" destId="{EA07DE30-56C5-4275-B4B5-679169DEC96A}" srcOrd="0" destOrd="0" presId="urn:microsoft.com/office/officeart/2018/layout/CircleProcess"/>
    <dgm:cxn modelId="{44C3766D-670F-411D-9C54-9FB31A98D974}" type="presOf" srcId="{4A669B93-E9F3-487B-8BB2-C6405311CC43}" destId="{A994D700-B0F0-4323-BE6A-608CABE160A1}" srcOrd="1" destOrd="0" presId="urn:microsoft.com/office/officeart/2018/layout/CircleProcess"/>
    <dgm:cxn modelId="{BC215D5A-93D9-4D53-ACEE-CFF9E8682081}" type="presOf" srcId="{2DA49919-97BC-452A-A37D-938B8F9DC7A1}" destId="{E039754E-CB0E-4B0A-9068-0FFEAC57597C}" srcOrd="0" destOrd="0" presId="urn:microsoft.com/office/officeart/2018/layout/CircleProcess"/>
    <dgm:cxn modelId="{EA8F977D-6E8B-42ED-8147-99E9AEA3CF17}" srcId="{DED466FC-06F5-4073-AC17-D25AA71F6F34}" destId="{613161B8-428C-4BFE-80BF-9A158B6CCE81}" srcOrd="0" destOrd="0" parTransId="{81C636DA-5E89-4EB7-B19D-4E67B8B58ED0}" sibTransId="{44982FF7-21A4-4CDC-8948-9571A8713C91}"/>
    <dgm:cxn modelId="{00F1BF7F-A308-4AF8-850B-DC34980B4E75}" type="presOf" srcId="{6B6D254C-533C-4910-8599-C502CA23821A}" destId="{E43BFBFD-70B3-417D-A72D-6150D2963948}" srcOrd="0" destOrd="0" presId="urn:microsoft.com/office/officeart/2018/layout/CircleProcess"/>
    <dgm:cxn modelId="{4999628B-B25D-4D9C-A7A0-44826F24BDCB}" type="presOf" srcId="{6B6D254C-533C-4910-8599-C502CA23821A}" destId="{BEE82E09-405E-483E-BAFA-E4DC1CB179D0}" srcOrd="1" destOrd="0" presId="urn:microsoft.com/office/officeart/2018/layout/CircleProcess"/>
    <dgm:cxn modelId="{EBFA9093-1054-4AD1-A53B-25EA3DB52A16}" srcId="{DED466FC-06F5-4073-AC17-D25AA71F6F34}" destId="{2DA49919-97BC-452A-A37D-938B8F9DC7A1}" srcOrd="3" destOrd="0" parTransId="{5B25C428-AD8F-4F33-BD57-7AA53A6120DE}" sibTransId="{14F54F81-2B1A-424D-950D-629446F992C3}"/>
    <dgm:cxn modelId="{5A469799-F78F-4F07-85F1-38F026446F20}" srcId="{DED466FC-06F5-4073-AC17-D25AA71F6F34}" destId="{6B6D254C-533C-4910-8599-C502CA23821A}" srcOrd="4" destOrd="0" parTransId="{1ADA0902-E9CE-44FE-A96F-0B76B95EBB36}" sibTransId="{D3C83A6B-836B-4FD0-96A4-04D22FA78A25}"/>
    <dgm:cxn modelId="{82977D9D-D25D-4C1C-80CD-C4A146A66B4E}" type="presOf" srcId="{DED466FC-06F5-4073-AC17-D25AA71F6F34}" destId="{2C05B8E8-DF7E-49BF-B287-B87A6B650F09}" srcOrd="0" destOrd="0" presId="urn:microsoft.com/office/officeart/2018/layout/CircleProcess"/>
    <dgm:cxn modelId="{628D0AB6-24ED-49BC-BC5F-21C37220225B}" type="presOf" srcId="{613161B8-428C-4BFE-80BF-9A158B6CCE81}" destId="{681CDC1F-F500-45D9-B68F-C6CC27919C7B}" srcOrd="1" destOrd="0" presId="urn:microsoft.com/office/officeart/2018/layout/CircleProcess"/>
    <dgm:cxn modelId="{D78E6FC2-2961-4C46-863C-DB00937AA173}" srcId="{DED466FC-06F5-4073-AC17-D25AA71F6F34}" destId="{4A669B93-E9F3-487B-8BB2-C6405311CC43}" srcOrd="1" destOrd="0" parTransId="{C5D3B7E4-E952-41D1-9266-BA7838DCC230}" sibTransId="{B6028589-76B8-4614-9A44-59622FD29515}"/>
    <dgm:cxn modelId="{B55586DC-27DF-4340-BAA5-D06B806CF618}" type="presOf" srcId="{EA1ABFF1-C820-4536-B556-795F0A046C03}" destId="{41395266-0F7D-429C-A57E-B45E48675072}" srcOrd="0" destOrd="0" presId="urn:microsoft.com/office/officeart/2018/layout/CircleProcess"/>
    <dgm:cxn modelId="{D08CB2E6-650E-43CA-9C8F-CA304086DA02}" type="presOf" srcId="{2DA49919-97BC-452A-A37D-938B8F9DC7A1}" destId="{A256F52A-DC86-4582-A835-9DFC6479E656}" srcOrd="1" destOrd="0" presId="urn:microsoft.com/office/officeart/2018/layout/CircleProcess"/>
    <dgm:cxn modelId="{274199E3-6DF7-4E9E-99D6-7BBB18C4B876}" type="presParOf" srcId="{2C05B8E8-DF7E-49BF-B287-B87A6B650F09}" destId="{50437C06-2362-4B79-80D5-43A7E9E54D10}" srcOrd="0" destOrd="0" presId="urn:microsoft.com/office/officeart/2018/layout/CircleProcess"/>
    <dgm:cxn modelId="{FA52A5CA-4F15-4C2C-97F4-6E11A96FEC8E}" type="presParOf" srcId="{50437C06-2362-4B79-80D5-43A7E9E54D10}" destId="{5967B51B-0D20-4ECD-A7BD-1EBD5C866329}" srcOrd="0" destOrd="0" presId="urn:microsoft.com/office/officeart/2018/layout/CircleProcess"/>
    <dgm:cxn modelId="{D865DEE6-1C04-4B30-9CA5-E7AB0A89A196}" type="presParOf" srcId="{2C05B8E8-DF7E-49BF-B287-B87A6B650F09}" destId="{ACF9B2C8-4658-4809-94CF-932ECD621F6F}" srcOrd="1" destOrd="0" presId="urn:microsoft.com/office/officeart/2018/layout/CircleProcess"/>
    <dgm:cxn modelId="{ED38EE33-051A-4458-B9AF-3FDE8972E33B}" type="presParOf" srcId="{ACF9B2C8-4658-4809-94CF-932ECD621F6F}" destId="{E43BFBFD-70B3-417D-A72D-6150D2963948}" srcOrd="0" destOrd="0" presId="urn:microsoft.com/office/officeart/2018/layout/CircleProcess"/>
    <dgm:cxn modelId="{B7A51FA6-F117-4DEB-854C-1FC8EAE5A6EC}" type="presParOf" srcId="{2C05B8E8-DF7E-49BF-B287-B87A6B650F09}" destId="{BEE82E09-405E-483E-BAFA-E4DC1CB179D0}" srcOrd="2" destOrd="0" presId="urn:microsoft.com/office/officeart/2018/layout/CircleProcess"/>
    <dgm:cxn modelId="{CF4F9D71-6468-4FE0-A017-636AE8016178}" type="presParOf" srcId="{2C05B8E8-DF7E-49BF-B287-B87A6B650F09}" destId="{27BD3D2C-8FBE-44C3-B90C-2945EF959DDE}" srcOrd="3" destOrd="0" presId="urn:microsoft.com/office/officeart/2018/layout/CircleProcess"/>
    <dgm:cxn modelId="{C1539A2A-E8A7-4716-B8ED-2F1EC7D2BE96}" type="presParOf" srcId="{27BD3D2C-8FBE-44C3-B90C-2945EF959DDE}" destId="{69F5F15C-313C-4A65-AD2B-CDD7B7C85BEC}" srcOrd="0" destOrd="0" presId="urn:microsoft.com/office/officeart/2018/layout/CircleProcess"/>
    <dgm:cxn modelId="{475ABD8D-22B1-49A7-9202-010C95732341}" type="presParOf" srcId="{2C05B8E8-DF7E-49BF-B287-B87A6B650F09}" destId="{B44F27A3-54CB-435E-8C32-E1482FFCB016}" srcOrd="4" destOrd="0" presId="urn:microsoft.com/office/officeart/2018/layout/CircleProcess"/>
    <dgm:cxn modelId="{38D33AC4-DF46-4FB4-9D96-7565C0749643}" type="presParOf" srcId="{B44F27A3-54CB-435E-8C32-E1482FFCB016}" destId="{E039754E-CB0E-4B0A-9068-0FFEAC57597C}" srcOrd="0" destOrd="0" presId="urn:microsoft.com/office/officeart/2018/layout/CircleProcess"/>
    <dgm:cxn modelId="{3B9C4C05-249C-409D-A1D3-91B860AE6898}" type="presParOf" srcId="{2C05B8E8-DF7E-49BF-B287-B87A6B650F09}" destId="{A256F52A-DC86-4582-A835-9DFC6479E656}" srcOrd="5" destOrd="0" presId="urn:microsoft.com/office/officeart/2018/layout/CircleProcess"/>
    <dgm:cxn modelId="{3CD42984-12F5-4E47-8282-C02034D1EDB9}" type="presParOf" srcId="{2C05B8E8-DF7E-49BF-B287-B87A6B650F09}" destId="{97816747-EAE6-4C27-9D47-9E09AB6F3A0E}" srcOrd="6" destOrd="0" presId="urn:microsoft.com/office/officeart/2018/layout/CircleProcess"/>
    <dgm:cxn modelId="{79F55E04-3863-46D1-AC74-0BE8093B37E5}" type="presParOf" srcId="{97816747-EAE6-4C27-9D47-9E09AB6F3A0E}" destId="{51414230-93EA-4437-B480-95561E1A8333}" srcOrd="0" destOrd="0" presId="urn:microsoft.com/office/officeart/2018/layout/CircleProcess"/>
    <dgm:cxn modelId="{9E37474A-2590-41E2-A783-6F5264F6E82A}" type="presParOf" srcId="{2C05B8E8-DF7E-49BF-B287-B87A6B650F09}" destId="{A01E25AB-1BD8-4AA4-BB88-D2F460477B96}" srcOrd="7" destOrd="0" presId="urn:microsoft.com/office/officeart/2018/layout/CircleProcess"/>
    <dgm:cxn modelId="{F6B38F53-3315-400B-8E60-1AE37A5A3B75}" type="presParOf" srcId="{A01E25AB-1BD8-4AA4-BB88-D2F460477B96}" destId="{41395266-0F7D-429C-A57E-B45E48675072}" srcOrd="0" destOrd="0" presId="urn:microsoft.com/office/officeart/2018/layout/CircleProcess"/>
    <dgm:cxn modelId="{3CA81277-5458-4BA4-A059-1A6207EA113D}" type="presParOf" srcId="{2C05B8E8-DF7E-49BF-B287-B87A6B650F09}" destId="{5147686C-0859-4F10-90C5-8A4176DDEA22}" srcOrd="8" destOrd="0" presId="urn:microsoft.com/office/officeart/2018/layout/CircleProcess"/>
    <dgm:cxn modelId="{9A0E6CA3-C0D1-40D2-ADF3-251EC6B86663}" type="presParOf" srcId="{2C05B8E8-DF7E-49BF-B287-B87A6B650F09}" destId="{33F5DDCE-831D-4A75-9737-C85D4322F8FD}" srcOrd="9" destOrd="0" presId="urn:microsoft.com/office/officeart/2018/layout/CircleProcess"/>
    <dgm:cxn modelId="{69C337D6-8E54-4986-AFEE-39AEA0BFC112}" type="presParOf" srcId="{33F5DDCE-831D-4A75-9737-C85D4322F8FD}" destId="{D15BBB76-9B0F-4654-BE89-CBB0F875A22E}" srcOrd="0" destOrd="0" presId="urn:microsoft.com/office/officeart/2018/layout/CircleProcess"/>
    <dgm:cxn modelId="{C983FBD5-8CDA-4E65-978B-08FE63F6121C}" type="presParOf" srcId="{2C05B8E8-DF7E-49BF-B287-B87A6B650F09}" destId="{52EA9FF1-87B4-4DB9-9349-779505D6691A}" srcOrd="10" destOrd="0" presId="urn:microsoft.com/office/officeart/2018/layout/CircleProcess"/>
    <dgm:cxn modelId="{EE14104C-66FA-4ACA-85BD-D58EEFCB9771}" type="presParOf" srcId="{52EA9FF1-87B4-4DB9-9349-779505D6691A}" destId="{EA07DE30-56C5-4275-B4B5-679169DEC96A}" srcOrd="0" destOrd="0" presId="urn:microsoft.com/office/officeart/2018/layout/CircleProcess"/>
    <dgm:cxn modelId="{956CCA37-DE65-4C66-99E7-562467590493}" type="presParOf" srcId="{2C05B8E8-DF7E-49BF-B287-B87A6B650F09}" destId="{A994D700-B0F0-4323-BE6A-608CABE160A1}" srcOrd="11" destOrd="0" presId="urn:microsoft.com/office/officeart/2018/layout/CircleProcess"/>
    <dgm:cxn modelId="{96D74C9F-EC02-4FC6-B79D-BFDC284FFD34}" type="presParOf" srcId="{2C05B8E8-DF7E-49BF-B287-B87A6B650F09}" destId="{6B5681CE-9F19-4316-9A61-C02B578A6BD8}" srcOrd="12" destOrd="0" presId="urn:microsoft.com/office/officeart/2018/layout/CircleProcess"/>
    <dgm:cxn modelId="{15D5549D-C783-4EB2-A155-9A689C36459A}" type="presParOf" srcId="{6B5681CE-9F19-4316-9A61-C02B578A6BD8}" destId="{B00D78EA-829C-4108-82F1-E29AF0B7A4F6}" srcOrd="0" destOrd="0" presId="urn:microsoft.com/office/officeart/2018/layout/CircleProcess"/>
    <dgm:cxn modelId="{B370D1CF-AA0A-436D-A5FF-912E42773ECD}" type="presParOf" srcId="{2C05B8E8-DF7E-49BF-B287-B87A6B650F09}" destId="{2468AD62-121A-4ECD-BB48-E87E9F0054B1}" srcOrd="13" destOrd="0" presId="urn:microsoft.com/office/officeart/2018/layout/CircleProcess"/>
    <dgm:cxn modelId="{01D5888C-C7A5-4241-B509-21C9A028870C}" type="presParOf" srcId="{2468AD62-121A-4ECD-BB48-E87E9F0054B1}" destId="{B6AC325A-18D7-4468-A9EB-237EB4135937}" srcOrd="0" destOrd="0" presId="urn:microsoft.com/office/officeart/2018/layout/CircleProcess"/>
    <dgm:cxn modelId="{CCC94CDD-C39C-456D-8390-766461598CE5}" type="presParOf" srcId="{2C05B8E8-DF7E-49BF-B287-B87A6B650F09}" destId="{681CDC1F-F500-45D9-B68F-C6CC27919C7B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652B62-3BBB-49A5-809A-851EDF35672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863592E-9E62-41D7-9FF8-F5DAC8AE610A}">
      <dgm:prSet/>
      <dgm:spPr/>
      <dgm:t>
        <a:bodyPr/>
        <a:lstStyle/>
        <a:p>
          <a:pPr>
            <a:defRPr cap="all"/>
          </a:pPr>
          <a:r>
            <a:rPr lang="en-US"/>
            <a:t>• The SVM, KNN, and Logistic Regression models are the best in terms of</a:t>
          </a:r>
        </a:p>
      </dgm:t>
    </dgm:pt>
    <dgm:pt modelId="{1FFEF563-CE9C-40AA-B735-F79FC174113F}" type="parTrans" cxnId="{CEFAA728-AF47-4C73-9395-F3477A67601A}">
      <dgm:prSet/>
      <dgm:spPr/>
      <dgm:t>
        <a:bodyPr/>
        <a:lstStyle/>
        <a:p>
          <a:endParaRPr lang="en-US"/>
        </a:p>
      </dgm:t>
    </dgm:pt>
    <dgm:pt modelId="{890ADA6A-1574-4673-A7C8-856BD44E2919}" type="sibTrans" cxnId="{CEFAA728-AF47-4C73-9395-F3477A67601A}">
      <dgm:prSet/>
      <dgm:spPr/>
      <dgm:t>
        <a:bodyPr/>
        <a:lstStyle/>
        <a:p>
          <a:endParaRPr lang="en-US"/>
        </a:p>
      </dgm:t>
    </dgm:pt>
    <dgm:pt modelId="{A3795740-B032-4E83-B200-AEEF1FBF208E}">
      <dgm:prSet/>
      <dgm:spPr/>
      <dgm:t>
        <a:bodyPr/>
        <a:lstStyle/>
        <a:p>
          <a:pPr>
            <a:defRPr cap="all"/>
          </a:pPr>
          <a:r>
            <a:rPr lang="en-US"/>
            <a:t>prediction accuracy for this dataset.</a:t>
          </a:r>
        </a:p>
      </dgm:t>
    </dgm:pt>
    <dgm:pt modelId="{1239A7B5-8E08-4D36-86C0-2B6CADFFCF25}" type="parTrans" cxnId="{0500CB8B-D7A5-4014-B0E5-DEF9650E307A}">
      <dgm:prSet/>
      <dgm:spPr/>
      <dgm:t>
        <a:bodyPr/>
        <a:lstStyle/>
        <a:p>
          <a:endParaRPr lang="en-US"/>
        </a:p>
      </dgm:t>
    </dgm:pt>
    <dgm:pt modelId="{47F99B01-B304-4C67-9F53-F34505A0713F}" type="sibTrans" cxnId="{0500CB8B-D7A5-4014-B0E5-DEF9650E307A}">
      <dgm:prSet/>
      <dgm:spPr/>
      <dgm:t>
        <a:bodyPr/>
        <a:lstStyle/>
        <a:p>
          <a:endParaRPr lang="en-US"/>
        </a:p>
      </dgm:t>
    </dgm:pt>
    <dgm:pt modelId="{41DFBE1F-A39F-49BD-93FB-324AA3A395E1}">
      <dgm:prSet/>
      <dgm:spPr/>
      <dgm:t>
        <a:bodyPr/>
        <a:lstStyle/>
        <a:p>
          <a:pPr>
            <a:defRPr cap="all"/>
          </a:pPr>
          <a:r>
            <a:rPr lang="en-US"/>
            <a:t>• Low weighted payloads perform better than the heavier payloads.</a:t>
          </a:r>
        </a:p>
      </dgm:t>
    </dgm:pt>
    <dgm:pt modelId="{12AB2BC0-7931-4E24-94D4-B27AB85FB17E}" type="parTrans" cxnId="{8ADF7E42-C804-4C0F-97D8-7C64998EBE28}">
      <dgm:prSet/>
      <dgm:spPr/>
      <dgm:t>
        <a:bodyPr/>
        <a:lstStyle/>
        <a:p>
          <a:endParaRPr lang="en-US"/>
        </a:p>
      </dgm:t>
    </dgm:pt>
    <dgm:pt modelId="{82629F69-77AD-4102-87E7-B9C4CE3B1CD7}" type="sibTrans" cxnId="{8ADF7E42-C804-4C0F-97D8-7C64998EBE28}">
      <dgm:prSet/>
      <dgm:spPr/>
      <dgm:t>
        <a:bodyPr/>
        <a:lstStyle/>
        <a:p>
          <a:endParaRPr lang="en-US"/>
        </a:p>
      </dgm:t>
    </dgm:pt>
    <dgm:pt modelId="{BEE377E7-E5AF-4181-B46B-7819BFB37B17}">
      <dgm:prSet/>
      <dgm:spPr/>
      <dgm:t>
        <a:bodyPr/>
        <a:lstStyle/>
        <a:p>
          <a:pPr>
            <a:defRPr cap="all"/>
          </a:pPr>
          <a:r>
            <a:rPr lang="en-US"/>
            <a:t>• The success rates for SpaceX launches is directly proportional time in years they</a:t>
          </a:r>
        </a:p>
      </dgm:t>
    </dgm:pt>
    <dgm:pt modelId="{B0937AEC-1B31-4E43-9FAC-2D792F84E6AF}" type="parTrans" cxnId="{8822A92E-7308-43E2-82A0-9FAC3BD972CF}">
      <dgm:prSet/>
      <dgm:spPr/>
      <dgm:t>
        <a:bodyPr/>
        <a:lstStyle/>
        <a:p>
          <a:endParaRPr lang="en-US"/>
        </a:p>
      </dgm:t>
    </dgm:pt>
    <dgm:pt modelId="{49BAD7CC-E08B-40C6-AAA2-55454451FF12}" type="sibTrans" cxnId="{8822A92E-7308-43E2-82A0-9FAC3BD972CF}">
      <dgm:prSet/>
      <dgm:spPr/>
      <dgm:t>
        <a:bodyPr/>
        <a:lstStyle/>
        <a:p>
          <a:endParaRPr lang="en-US"/>
        </a:p>
      </dgm:t>
    </dgm:pt>
    <dgm:pt modelId="{FF5AD162-3D88-45AA-BBF9-FE1C93F414DD}">
      <dgm:prSet/>
      <dgm:spPr/>
      <dgm:t>
        <a:bodyPr/>
        <a:lstStyle/>
        <a:p>
          <a:pPr>
            <a:defRPr cap="all"/>
          </a:pPr>
          <a:r>
            <a:rPr lang="en-US"/>
            <a:t>will eventually perfect the launches.</a:t>
          </a:r>
        </a:p>
      </dgm:t>
    </dgm:pt>
    <dgm:pt modelId="{BC1B86B2-0C47-40A0-BEEE-023D00A9CD5D}" type="parTrans" cxnId="{268702B1-C636-4362-8D60-0C35AD2A0AE1}">
      <dgm:prSet/>
      <dgm:spPr/>
      <dgm:t>
        <a:bodyPr/>
        <a:lstStyle/>
        <a:p>
          <a:endParaRPr lang="en-US"/>
        </a:p>
      </dgm:t>
    </dgm:pt>
    <dgm:pt modelId="{7CC98D25-86F1-4644-8A32-8AD747BDD60E}" type="sibTrans" cxnId="{268702B1-C636-4362-8D60-0C35AD2A0AE1}">
      <dgm:prSet/>
      <dgm:spPr/>
      <dgm:t>
        <a:bodyPr/>
        <a:lstStyle/>
        <a:p>
          <a:endParaRPr lang="en-US"/>
        </a:p>
      </dgm:t>
    </dgm:pt>
    <dgm:pt modelId="{A79E714D-E446-4674-AB1A-79D55C7C8B21}">
      <dgm:prSet/>
      <dgm:spPr/>
      <dgm:t>
        <a:bodyPr/>
        <a:lstStyle/>
        <a:p>
          <a:pPr>
            <a:defRPr cap="all"/>
          </a:pPr>
          <a:r>
            <a:rPr lang="en-US"/>
            <a:t>• KSC LC 39A had the most successful launches from all the sites.</a:t>
          </a:r>
        </a:p>
      </dgm:t>
    </dgm:pt>
    <dgm:pt modelId="{8273B81E-4450-45DB-9ADC-54633D26D5A2}" type="parTrans" cxnId="{4E702297-1A05-4357-9765-737DCB1A5DA0}">
      <dgm:prSet/>
      <dgm:spPr/>
      <dgm:t>
        <a:bodyPr/>
        <a:lstStyle/>
        <a:p>
          <a:endParaRPr lang="en-US"/>
        </a:p>
      </dgm:t>
    </dgm:pt>
    <dgm:pt modelId="{1FE66556-18CD-4BF3-8919-552D1524D773}" type="sibTrans" cxnId="{4E702297-1A05-4357-9765-737DCB1A5DA0}">
      <dgm:prSet/>
      <dgm:spPr/>
      <dgm:t>
        <a:bodyPr/>
        <a:lstStyle/>
        <a:p>
          <a:endParaRPr lang="en-US"/>
        </a:p>
      </dgm:t>
    </dgm:pt>
    <dgm:pt modelId="{BB5CDF0D-1137-4E08-B742-483D4AA97A2B}">
      <dgm:prSet/>
      <dgm:spPr/>
      <dgm:t>
        <a:bodyPr/>
        <a:lstStyle/>
        <a:p>
          <a:pPr>
            <a:defRPr cap="all"/>
          </a:pPr>
          <a:r>
            <a:rPr lang="en-US"/>
            <a:t>• Orbit GEO,HEO,SSO,ES L1 has the best Success Rate.</a:t>
          </a:r>
        </a:p>
      </dgm:t>
    </dgm:pt>
    <dgm:pt modelId="{C7DE3A03-D234-4562-A609-5344BBD74C0C}" type="parTrans" cxnId="{AEA49CDB-D6A6-46D0-9887-9871C62FC7EB}">
      <dgm:prSet/>
      <dgm:spPr/>
      <dgm:t>
        <a:bodyPr/>
        <a:lstStyle/>
        <a:p>
          <a:endParaRPr lang="en-US"/>
        </a:p>
      </dgm:t>
    </dgm:pt>
    <dgm:pt modelId="{AF287A79-D7CB-4175-8CDA-9561C0B40365}" type="sibTrans" cxnId="{AEA49CDB-D6A6-46D0-9887-9871C62FC7EB}">
      <dgm:prSet/>
      <dgm:spPr/>
      <dgm:t>
        <a:bodyPr/>
        <a:lstStyle/>
        <a:p>
          <a:endParaRPr lang="en-US"/>
        </a:p>
      </dgm:t>
    </dgm:pt>
    <dgm:pt modelId="{4EE688E8-2762-4282-8400-943E9293B542}" type="pres">
      <dgm:prSet presAssocID="{3B652B62-3BBB-49A5-809A-851EDF356728}" presName="root" presStyleCnt="0">
        <dgm:presLayoutVars>
          <dgm:dir/>
          <dgm:resizeHandles val="exact"/>
        </dgm:presLayoutVars>
      </dgm:prSet>
      <dgm:spPr/>
    </dgm:pt>
    <dgm:pt modelId="{3419F746-AC06-4120-A94A-A2678997AC3E}" type="pres">
      <dgm:prSet presAssocID="{9863592E-9E62-41D7-9FF8-F5DAC8AE610A}" presName="compNode" presStyleCnt="0"/>
      <dgm:spPr/>
    </dgm:pt>
    <dgm:pt modelId="{608A656D-6412-484C-97A1-2B0F98F0622E}" type="pres">
      <dgm:prSet presAssocID="{9863592E-9E62-41D7-9FF8-F5DAC8AE610A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3F0B40D-0A48-42D6-8EB8-852D17487A03}" type="pres">
      <dgm:prSet presAssocID="{9863592E-9E62-41D7-9FF8-F5DAC8AE610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0E58B06-1A7C-409B-85EF-9926FC4A975B}" type="pres">
      <dgm:prSet presAssocID="{9863592E-9E62-41D7-9FF8-F5DAC8AE610A}" presName="spaceRect" presStyleCnt="0"/>
      <dgm:spPr/>
    </dgm:pt>
    <dgm:pt modelId="{73F78EE2-4E30-47A9-8FE4-5E08D1647C0D}" type="pres">
      <dgm:prSet presAssocID="{9863592E-9E62-41D7-9FF8-F5DAC8AE610A}" presName="textRect" presStyleLbl="revTx" presStyleIdx="0" presStyleCnt="7">
        <dgm:presLayoutVars>
          <dgm:chMax val="1"/>
          <dgm:chPref val="1"/>
        </dgm:presLayoutVars>
      </dgm:prSet>
      <dgm:spPr/>
    </dgm:pt>
    <dgm:pt modelId="{E8322A63-F74D-41AB-8D5C-9860BF5EE8DC}" type="pres">
      <dgm:prSet presAssocID="{890ADA6A-1574-4673-A7C8-856BD44E2919}" presName="sibTrans" presStyleCnt="0"/>
      <dgm:spPr/>
    </dgm:pt>
    <dgm:pt modelId="{A27BEAFC-CECE-408C-949B-30A33753A597}" type="pres">
      <dgm:prSet presAssocID="{A3795740-B032-4E83-B200-AEEF1FBF208E}" presName="compNode" presStyleCnt="0"/>
      <dgm:spPr/>
    </dgm:pt>
    <dgm:pt modelId="{3E993A16-8B10-4E34-B3C3-A12706133CF6}" type="pres">
      <dgm:prSet presAssocID="{A3795740-B032-4E83-B200-AEEF1FBF208E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C7AB9C2-BCCD-4AA7-B246-938CD757A501}" type="pres">
      <dgm:prSet presAssocID="{A3795740-B032-4E83-B200-AEEF1FBF208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EC2DBD6-7F30-4C6C-A3E6-17981A828589}" type="pres">
      <dgm:prSet presAssocID="{A3795740-B032-4E83-B200-AEEF1FBF208E}" presName="spaceRect" presStyleCnt="0"/>
      <dgm:spPr/>
    </dgm:pt>
    <dgm:pt modelId="{F3B92A6D-1542-4AE7-8FFF-3D065367A80D}" type="pres">
      <dgm:prSet presAssocID="{A3795740-B032-4E83-B200-AEEF1FBF208E}" presName="textRect" presStyleLbl="revTx" presStyleIdx="1" presStyleCnt="7">
        <dgm:presLayoutVars>
          <dgm:chMax val="1"/>
          <dgm:chPref val="1"/>
        </dgm:presLayoutVars>
      </dgm:prSet>
      <dgm:spPr/>
    </dgm:pt>
    <dgm:pt modelId="{116FD832-3760-4FB8-B1C1-39585259A8EE}" type="pres">
      <dgm:prSet presAssocID="{47F99B01-B304-4C67-9F53-F34505A0713F}" presName="sibTrans" presStyleCnt="0"/>
      <dgm:spPr/>
    </dgm:pt>
    <dgm:pt modelId="{A89FAAF9-0705-4ACC-A1BD-F30D546CF43C}" type="pres">
      <dgm:prSet presAssocID="{41DFBE1F-A39F-49BD-93FB-324AA3A395E1}" presName="compNode" presStyleCnt="0"/>
      <dgm:spPr/>
    </dgm:pt>
    <dgm:pt modelId="{5142FA34-F18D-4D9C-9EA4-435332E7897D}" type="pres">
      <dgm:prSet presAssocID="{41DFBE1F-A39F-49BD-93FB-324AA3A395E1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68A471B-F640-4C19-8527-E04DF94F9E73}" type="pres">
      <dgm:prSet presAssocID="{41DFBE1F-A39F-49BD-93FB-324AA3A395E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0684763-210E-4E68-8924-8DA1B2434729}" type="pres">
      <dgm:prSet presAssocID="{41DFBE1F-A39F-49BD-93FB-324AA3A395E1}" presName="spaceRect" presStyleCnt="0"/>
      <dgm:spPr/>
    </dgm:pt>
    <dgm:pt modelId="{3ADC1B15-2943-4282-A0FD-CC0F421F9A1D}" type="pres">
      <dgm:prSet presAssocID="{41DFBE1F-A39F-49BD-93FB-324AA3A395E1}" presName="textRect" presStyleLbl="revTx" presStyleIdx="2" presStyleCnt="7">
        <dgm:presLayoutVars>
          <dgm:chMax val="1"/>
          <dgm:chPref val="1"/>
        </dgm:presLayoutVars>
      </dgm:prSet>
      <dgm:spPr/>
    </dgm:pt>
    <dgm:pt modelId="{69C93EC5-5102-4C87-A97D-46C910C45CD5}" type="pres">
      <dgm:prSet presAssocID="{82629F69-77AD-4102-87E7-B9C4CE3B1CD7}" presName="sibTrans" presStyleCnt="0"/>
      <dgm:spPr/>
    </dgm:pt>
    <dgm:pt modelId="{EF5FB079-D3E7-4800-80CD-A956262253D7}" type="pres">
      <dgm:prSet presAssocID="{BEE377E7-E5AF-4181-B46B-7819BFB37B17}" presName="compNode" presStyleCnt="0"/>
      <dgm:spPr/>
    </dgm:pt>
    <dgm:pt modelId="{6056E9D6-501E-4E7A-B1BD-75873B3B619E}" type="pres">
      <dgm:prSet presAssocID="{BEE377E7-E5AF-4181-B46B-7819BFB37B17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C1B4760-74BF-4411-ADF4-A75BEB8F68F2}" type="pres">
      <dgm:prSet presAssocID="{BEE377E7-E5AF-4181-B46B-7819BFB37B1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200E23B7-EF49-403B-9C71-A44CD18DDD6E}" type="pres">
      <dgm:prSet presAssocID="{BEE377E7-E5AF-4181-B46B-7819BFB37B17}" presName="spaceRect" presStyleCnt="0"/>
      <dgm:spPr/>
    </dgm:pt>
    <dgm:pt modelId="{88C11371-221F-4275-979F-7D8EA1BBE33F}" type="pres">
      <dgm:prSet presAssocID="{BEE377E7-E5AF-4181-B46B-7819BFB37B17}" presName="textRect" presStyleLbl="revTx" presStyleIdx="3" presStyleCnt="7">
        <dgm:presLayoutVars>
          <dgm:chMax val="1"/>
          <dgm:chPref val="1"/>
        </dgm:presLayoutVars>
      </dgm:prSet>
      <dgm:spPr/>
    </dgm:pt>
    <dgm:pt modelId="{15CB3DC1-4A0D-4081-AC03-155302640660}" type="pres">
      <dgm:prSet presAssocID="{49BAD7CC-E08B-40C6-AAA2-55454451FF12}" presName="sibTrans" presStyleCnt="0"/>
      <dgm:spPr/>
    </dgm:pt>
    <dgm:pt modelId="{58D973D6-6B38-4E68-B5DD-9BF0DD91D417}" type="pres">
      <dgm:prSet presAssocID="{FF5AD162-3D88-45AA-BBF9-FE1C93F414DD}" presName="compNode" presStyleCnt="0"/>
      <dgm:spPr/>
    </dgm:pt>
    <dgm:pt modelId="{9ABB78E9-018E-4EFA-A618-76F8F1B8708C}" type="pres">
      <dgm:prSet presAssocID="{FF5AD162-3D88-45AA-BBF9-FE1C93F414DD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DB49FCD-035F-41AA-ABA1-91AB8D64D77B}" type="pres">
      <dgm:prSet presAssocID="{FF5AD162-3D88-45AA-BBF9-FE1C93F414D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63B575BC-8C53-47DE-8213-86DD079297FE}" type="pres">
      <dgm:prSet presAssocID="{FF5AD162-3D88-45AA-BBF9-FE1C93F414DD}" presName="spaceRect" presStyleCnt="0"/>
      <dgm:spPr/>
    </dgm:pt>
    <dgm:pt modelId="{990F0AFD-6105-4ED2-A7B2-4F8836C90EED}" type="pres">
      <dgm:prSet presAssocID="{FF5AD162-3D88-45AA-BBF9-FE1C93F414DD}" presName="textRect" presStyleLbl="revTx" presStyleIdx="4" presStyleCnt="7">
        <dgm:presLayoutVars>
          <dgm:chMax val="1"/>
          <dgm:chPref val="1"/>
        </dgm:presLayoutVars>
      </dgm:prSet>
      <dgm:spPr/>
    </dgm:pt>
    <dgm:pt modelId="{9FA4395C-9BAA-47D9-8B81-ADC2BC7D3580}" type="pres">
      <dgm:prSet presAssocID="{7CC98D25-86F1-4644-8A32-8AD747BDD60E}" presName="sibTrans" presStyleCnt="0"/>
      <dgm:spPr/>
    </dgm:pt>
    <dgm:pt modelId="{5457C55B-9B40-416A-8689-B1804CC04224}" type="pres">
      <dgm:prSet presAssocID="{A79E714D-E446-4674-AB1A-79D55C7C8B21}" presName="compNode" presStyleCnt="0"/>
      <dgm:spPr/>
    </dgm:pt>
    <dgm:pt modelId="{CED17957-C366-4098-A263-8DFDA319FE2E}" type="pres">
      <dgm:prSet presAssocID="{A79E714D-E446-4674-AB1A-79D55C7C8B21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12A2187-B2C6-421F-B54F-6C635148277A}" type="pres">
      <dgm:prSet presAssocID="{A79E714D-E446-4674-AB1A-79D55C7C8B2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8F657AA4-C6B6-4A3B-A88D-8FBE78A4444B}" type="pres">
      <dgm:prSet presAssocID="{A79E714D-E446-4674-AB1A-79D55C7C8B21}" presName="spaceRect" presStyleCnt="0"/>
      <dgm:spPr/>
    </dgm:pt>
    <dgm:pt modelId="{10E1AE6B-2EAF-4DC2-A425-E95F06551513}" type="pres">
      <dgm:prSet presAssocID="{A79E714D-E446-4674-AB1A-79D55C7C8B21}" presName="textRect" presStyleLbl="revTx" presStyleIdx="5" presStyleCnt="7">
        <dgm:presLayoutVars>
          <dgm:chMax val="1"/>
          <dgm:chPref val="1"/>
        </dgm:presLayoutVars>
      </dgm:prSet>
      <dgm:spPr/>
    </dgm:pt>
    <dgm:pt modelId="{C170E6E4-4AE8-46C7-B745-7B081BEEB775}" type="pres">
      <dgm:prSet presAssocID="{1FE66556-18CD-4BF3-8919-552D1524D773}" presName="sibTrans" presStyleCnt="0"/>
      <dgm:spPr/>
    </dgm:pt>
    <dgm:pt modelId="{BFF18BF5-5B69-40AD-9A8B-9D9C003DED83}" type="pres">
      <dgm:prSet presAssocID="{BB5CDF0D-1137-4E08-B742-483D4AA97A2B}" presName="compNode" presStyleCnt="0"/>
      <dgm:spPr/>
    </dgm:pt>
    <dgm:pt modelId="{AA2702AB-AFF4-436A-BB5C-7574E1E942C7}" type="pres">
      <dgm:prSet presAssocID="{BB5CDF0D-1137-4E08-B742-483D4AA97A2B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F7DC6FC-80DA-44B9-88D9-836FD3815C22}" type="pres">
      <dgm:prSet presAssocID="{BB5CDF0D-1137-4E08-B742-483D4AA97A2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08C36CB-7732-437C-A73D-FE5EFF9AC4BD}" type="pres">
      <dgm:prSet presAssocID="{BB5CDF0D-1137-4E08-B742-483D4AA97A2B}" presName="spaceRect" presStyleCnt="0"/>
      <dgm:spPr/>
    </dgm:pt>
    <dgm:pt modelId="{87801D52-4A0F-42F3-97EC-ED35F2F091E7}" type="pres">
      <dgm:prSet presAssocID="{BB5CDF0D-1137-4E08-B742-483D4AA97A2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514AA11-9219-457B-85D9-9041D9FF8D25}" type="presOf" srcId="{A3795740-B032-4E83-B200-AEEF1FBF208E}" destId="{F3B92A6D-1542-4AE7-8FFF-3D065367A80D}" srcOrd="0" destOrd="0" presId="urn:microsoft.com/office/officeart/2018/5/layout/IconLeafLabelList"/>
    <dgm:cxn modelId="{CEFAA728-AF47-4C73-9395-F3477A67601A}" srcId="{3B652B62-3BBB-49A5-809A-851EDF356728}" destId="{9863592E-9E62-41D7-9FF8-F5DAC8AE610A}" srcOrd="0" destOrd="0" parTransId="{1FFEF563-CE9C-40AA-B735-F79FC174113F}" sibTransId="{890ADA6A-1574-4673-A7C8-856BD44E2919}"/>
    <dgm:cxn modelId="{94636C2D-23F4-48EB-90BE-63CD4C8667DC}" type="presOf" srcId="{9863592E-9E62-41D7-9FF8-F5DAC8AE610A}" destId="{73F78EE2-4E30-47A9-8FE4-5E08D1647C0D}" srcOrd="0" destOrd="0" presId="urn:microsoft.com/office/officeart/2018/5/layout/IconLeafLabelList"/>
    <dgm:cxn modelId="{8822A92E-7308-43E2-82A0-9FAC3BD972CF}" srcId="{3B652B62-3BBB-49A5-809A-851EDF356728}" destId="{BEE377E7-E5AF-4181-B46B-7819BFB37B17}" srcOrd="3" destOrd="0" parTransId="{B0937AEC-1B31-4E43-9FAC-2D792F84E6AF}" sibTransId="{49BAD7CC-E08B-40C6-AAA2-55454451FF12}"/>
    <dgm:cxn modelId="{4052215C-1EB8-447E-974A-48D775933E43}" type="presOf" srcId="{3B652B62-3BBB-49A5-809A-851EDF356728}" destId="{4EE688E8-2762-4282-8400-943E9293B542}" srcOrd="0" destOrd="0" presId="urn:microsoft.com/office/officeart/2018/5/layout/IconLeafLabelList"/>
    <dgm:cxn modelId="{A4FE5541-60D6-4E6B-AB0C-E31AF8E7F7BA}" type="presOf" srcId="{BEE377E7-E5AF-4181-B46B-7819BFB37B17}" destId="{88C11371-221F-4275-979F-7D8EA1BBE33F}" srcOrd="0" destOrd="0" presId="urn:microsoft.com/office/officeart/2018/5/layout/IconLeafLabelList"/>
    <dgm:cxn modelId="{8ADF7E42-C804-4C0F-97D8-7C64998EBE28}" srcId="{3B652B62-3BBB-49A5-809A-851EDF356728}" destId="{41DFBE1F-A39F-49BD-93FB-324AA3A395E1}" srcOrd="2" destOrd="0" parTransId="{12AB2BC0-7931-4E24-94D4-B27AB85FB17E}" sibTransId="{82629F69-77AD-4102-87E7-B9C4CE3B1CD7}"/>
    <dgm:cxn modelId="{0500CB8B-D7A5-4014-B0E5-DEF9650E307A}" srcId="{3B652B62-3BBB-49A5-809A-851EDF356728}" destId="{A3795740-B032-4E83-B200-AEEF1FBF208E}" srcOrd="1" destOrd="0" parTransId="{1239A7B5-8E08-4D36-86C0-2B6CADFFCF25}" sibTransId="{47F99B01-B304-4C67-9F53-F34505A0713F}"/>
    <dgm:cxn modelId="{1F3E3B8D-C30C-43BC-B22A-C102A7B56BF6}" type="presOf" srcId="{A79E714D-E446-4674-AB1A-79D55C7C8B21}" destId="{10E1AE6B-2EAF-4DC2-A425-E95F06551513}" srcOrd="0" destOrd="0" presId="urn:microsoft.com/office/officeart/2018/5/layout/IconLeafLabelList"/>
    <dgm:cxn modelId="{9729258F-9C3F-4833-B86F-2E1C89EF8539}" type="presOf" srcId="{BB5CDF0D-1137-4E08-B742-483D4AA97A2B}" destId="{87801D52-4A0F-42F3-97EC-ED35F2F091E7}" srcOrd="0" destOrd="0" presId="urn:microsoft.com/office/officeart/2018/5/layout/IconLeafLabelList"/>
    <dgm:cxn modelId="{4E702297-1A05-4357-9765-737DCB1A5DA0}" srcId="{3B652B62-3BBB-49A5-809A-851EDF356728}" destId="{A79E714D-E446-4674-AB1A-79D55C7C8B21}" srcOrd="5" destOrd="0" parTransId="{8273B81E-4450-45DB-9ADC-54633D26D5A2}" sibTransId="{1FE66556-18CD-4BF3-8919-552D1524D773}"/>
    <dgm:cxn modelId="{9270269B-8C97-4BB8-8688-1A32487775B4}" type="presOf" srcId="{FF5AD162-3D88-45AA-BBF9-FE1C93F414DD}" destId="{990F0AFD-6105-4ED2-A7B2-4F8836C90EED}" srcOrd="0" destOrd="0" presId="urn:microsoft.com/office/officeart/2018/5/layout/IconLeafLabelList"/>
    <dgm:cxn modelId="{E88F54AF-9335-4437-8859-9C028325E3EA}" type="presOf" srcId="{41DFBE1F-A39F-49BD-93FB-324AA3A395E1}" destId="{3ADC1B15-2943-4282-A0FD-CC0F421F9A1D}" srcOrd="0" destOrd="0" presId="urn:microsoft.com/office/officeart/2018/5/layout/IconLeafLabelList"/>
    <dgm:cxn modelId="{268702B1-C636-4362-8D60-0C35AD2A0AE1}" srcId="{3B652B62-3BBB-49A5-809A-851EDF356728}" destId="{FF5AD162-3D88-45AA-BBF9-FE1C93F414DD}" srcOrd="4" destOrd="0" parTransId="{BC1B86B2-0C47-40A0-BEEE-023D00A9CD5D}" sibTransId="{7CC98D25-86F1-4644-8A32-8AD747BDD60E}"/>
    <dgm:cxn modelId="{AEA49CDB-D6A6-46D0-9887-9871C62FC7EB}" srcId="{3B652B62-3BBB-49A5-809A-851EDF356728}" destId="{BB5CDF0D-1137-4E08-B742-483D4AA97A2B}" srcOrd="6" destOrd="0" parTransId="{C7DE3A03-D234-4562-A609-5344BBD74C0C}" sibTransId="{AF287A79-D7CB-4175-8CDA-9561C0B40365}"/>
    <dgm:cxn modelId="{0DFA70C4-1C41-45BD-83A3-6964D57C0C16}" type="presParOf" srcId="{4EE688E8-2762-4282-8400-943E9293B542}" destId="{3419F746-AC06-4120-A94A-A2678997AC3E}" srcOrd="0" destOrd="0" presId="urn:microsoft.com/office/officeart/2018/5/layout/IconLeafLabelList"/>
    <dgm:cxn modelId="{C722E8A4-8424-49BC-866F-E77FD46AAA7C}" type="presParOf" srcId="{3419F746-AC06-4120-A94A-A2678997AC3E}" destId="{608A656D-6412-484C-97A1-2B0F98F0622E}" srcOrd="0" destOrd="0" presId="urn:microsoft.com/office/officeart/2018/5/layout/IconLeafLabelList"/>
    <dgm:cxn modelId="{395F951B-B797-4AB7-9C19-428409F5F517}" type="presParOf" srcId="{3419F746-AC06-4120-A94A-A2678997AC3E}" destId="{53F0B40D-0A48-42D6-8EB8-852D17487A03}" srcOrd="1" destOrd="0" presId="urn:microsoft.com/office/officeart/2018/5/layout/IconLeafLabelList"/>
    <dgm:cxn modelId="{EA6C1D5A-4170-4CE2-ADF4-2CDFBC58CD2B}" type="presParOf" srcId="{3419F746-AC06-4120-A94A-A2678997AC3E}" destId="{C0E58B06-1A7C-409B-85EF-9926FC4A975B}" srcOrd="2" destOrd="0" presId="urn:microsoft.com/office/officeart/2018/5/layout/IconLeafLabelList"/>
    <dgm:cxn modelId="{2FBD6F2B-AF0E-45DC-9508-0E8749C22F6C}" type="presParOf" srcId="{3419F746-AC06-4120-A94A-A2678997AC3E}" destId="{73F78EE2-4E30-47A9-8FE4-5E08D1647C0D}" srcOrd="3" destOrd="0" presId="urn:microsoft.com/office/officeart/2018/5/layout/IconLeafLabelList"/>
    <dgm:cxn modelId="{0236F79D-DCE9-48C6-98B0-FCEC607B00C0}" type="presParOf" srcId="{4EE688E8-2762-4282-8400-943E9293B542}" destId="{E8322A63-F74D-41AB-8D5C-9860BF5EE8DC}" srcOrd="1" destOrd="0" presId="urn:microsoft.com/office/officeart/2018/5/layout/IconLeafLabelList"/>
    <dgm:cxn modelId="{BC75EE75-5904-483F-BC74-2E8DB1A7ABF1}" type="presParOf" srcId="{4EE688E8-2762-4282-8400-943E9293B542}" destId="{A27BEAFC-CECE-408C-949B-30A33753A597}" srcOrd="2" destOrd="0" presId="urn:microsoft.com/office/officeart/2018/5/layout/IconLeafLabelList"/>
    <dgm:cxn modelId="{F9ADC3B7-CCD9-4848-8C46-F5E8227512C6}" type="presParOf" srcId="{A27BEAFC-CECE-408C-949B-30A33753A597}" destId="{3E993A16-8B10-4E34-B3C3-A12706133CF6}" srcOrd="0" destOrd="0" presId="urn:microsoft.com/office/officeart/2018/5/layout/IconLeafLabelList"/>
    <dgm:cxn modelId="{717A8B92-2A95-4BBB-9951-82C031A1D6D5}" type="presParOf" srcId="{A27BEAFC-CECE-408C-949B-30A33753A597}" destId="{7C7AB9C2-BCCD-4AA7-B246-938CD757A501}" srcOrd="1" destOrd="0" presId="urn:microsoft.com/office/officeart/2018/5/layout/IconLeafLabelList"/>
    <dgm:cxn modelId="{BBFF5151-5F77-438F-B534-2F10FC2EF1F9}" type="presParOf" srcId="{A27BEAFC-CECE-408C-949B-30A33753A597}" destId="{9EC2DBD6-7F30-4C6C-A3E6-17981A828589}" srcOrd="2" destOrd="0" presId="urn:microsoft.com/office/officeart/2018/5/layout/IconLeafLabelList"/>
    <dgm:cxn modelId="{79B33D2B-9535-453A-BD61-120B9E9572C0}" type="presParOf" srcId="{A27BEAFC-CECE-408C-949B-30A33753A597}" destId="{F3B92A6D-1542-4AE7-8FFF-3D065367A80D}" srcOrd="3" destOrd="0" presId="urn:microsoft.com/office/officeart/2018/5/layout/IconLeafLabelList"/>
    <dgm:cxn modelId="{51B1F97A-5B07-4207-8C1F-A2D80ED94806}" type="presParOf" srcId="{4EE688E8-2762-4282-8400-943E9293B542}" destId="{116FD832-3760-4FB8-B1C1-39585259A8EE}" srcOrd="3" destOrd="0" presId="urn:microsoft.com/office/officeart/2018/5/layout/IconLeafLabelList"/>
    <dgm:cxn modelId="{2BECF1B7-1DDE-4436-A9DF-3F9AA74C300F}" type="presParOf" srcId="{4EE688E8-2762-4282-8400-943E9293B542}" destId="{A89FAAF9-0705-4ACC-A1BD-F30D546CF43C}" srcOrd="4" destOrd="0" presId="urn:microsoft.com/office/officeart/2018/5/layout/IconLeafLabelList"/>
    <dgm:cxn modelId="{A1E65973-5F05-4BD9-98A2-65A413BBDDDE}" type="presParOf" srcId="{A89FAAF9-0705-4ACC-A1BD-F30D546CF43C}" destId="{5142FA34-F18D-4D9C-9EA4-435332E7897D}" srcOrd="0" destOrd="0" presId="urn:microsoft.com/office/officeart/2018/5/layout/IconLeafLabelList"/>
    <dgm:cxn modelId="{D962B3B3-A62F-4836-A0B0-97D6A9D05163}" type="presParOf" srcId="{A89FAAF9-0705-4ACC-A1BD-F30D546CF43C}" destId="{568A471B-F640-4C19-8527-E04DF94F9E73}" srcOrd="1" destOrd="0" presId="urn:microsoft.com/office/officeart/2018/5/layout/IconLeafLabelList"/>
    <dgm:cxn modelId="{69C65300-4763-40CE-9581-2000E9C5917C}" type="presParOf" srcId="{A89FAAF9-0705-4ACC-A1BD-F30D546CF43C}" destId="{A0684763-210E-4E68-8924-8DA1B2434729}" srcOrd="2" destOrd="0" presId="urn:microsoft.com/office/officeart/2018/5/layout/IconLeafLabelList"/>
    <dgm:cxn modelId="{72036A1B-E149-4CE3-829D-FA767DF42260}" type="presParOf" srcId="{A89FAAF9-0705-4ACC-A1BD-F30D546CF43C}" destId="{3ADC1B15-2943-4282-A0FD-CC0F421F9A1D}" srcOrd="3" destOrd="0" presId="urn:microsoft.com/office/officeart/2018/5/layout/IconLeafLabelList"/>
    <dgm:cxn modelId="{39FBC893-9D22-4FD1-A511-F2E24A2E2F0A}" type="presParOf" srcId="{4EE688E8-2762-4282-8400-943E9293B542}" destId="{69C93EC5-5102-4C87-A97D-46C910C45CD5}" srcOrd="5" destOrd="0" presId="urn:microsoft.com/office/officeart/2018/5/layout/IconLeafLabelList"/>
    <dgm:cxn modelId="{00400A7A-82C7-4F3A-BA8F-C07FC2FD5CAC}" type="presParOf" srcId="{4EE688E8-2762-4282-8400-943E9293B542}" destId="{EF5FB079-D3E7-4800-80CD-A956262253D7}" srcOrd="6" destOrd="0" presId="urn:microsoft.com/office/officeart/2018/5/layout/IconLeafLabelList"/>
    <dgm:cxn modelId="{A84A0560-814C-4620-9286-21BD548A549C}" type="presParOf" srcId="{EF5FB079-D3E7-4800-80CD-A956262253D7}" destId="{6056E9D6-501E-4E7A-B1BD-75873B3B619E}" srcOrd="0" destOrd="0" presId="urn:microsoft.com/office/officeart/2018/5/layout/IconLeafLabelList"/>
    <dgm:cxn modelId="{5F5FA46C-5EAE-4AF8-BD72-263A2E4E358E}" type="presParOf" srcId="{EF5FB079-D3E7-4800-80CD-A956262253D7}" destId="{AC1B4760-74BF-4411-ADF4-A75BEB8F68F2}" srcOrd="1" destOrd="0" presId="urn:microsoft.com/office/officeart/2018/5/layout/IconLeafLabelList"/>
    <dgm:cxn modelId="{6E9F734F-C393-4229-B549-2BF0D2711729}" type="presParOf" srcId="{EF5FB079-D3E7-4800-80CD-A956262253D7}" destId="{200E23B7-EF49-403B-9C71-A44CD18DDD6E}" srcOrd="2" destOrd="0" presId="urn:microsoft.com/office/officeart/2018/5/layout/IconLeafLabelList"/>
    <dgm:cxn modelId="{ADCA87FD-14C5-4322-A21F-825B3F803B05}" type="presParOf" srcId="{EF5FB079-D3E7-4800-80CD-A956262253D7}" destId="{88C11371-221F-4275-979F-7D8EA1BBE33F}" srcOrd="3" destOrd="0" presId="urn:microsoft.com/office/officeart/2018/5/layout/IconLeafLabelList"/>
    <dgm:cxn modelId="{99297382-77E4-4ECB-9D1D-9D4DBC5C3FF3}" type="presParOf" srcId="{4EE688E8-2762-4282-8400-943E9293B542}" destId="{15CB3DC1-4A0D-4081-AC03-155302640660}" srcOrd="7" destOrd="0" presId="urn:microsoft.com/office/officeart/2018/5/layout/IconLeafLabelList"/>
    <dgm:cxn modelId="{8E925FC7-AFB3-41F2-A57C-4DB404C6317C}" type="presParOf" srcId="{4EE688E8-2762-4282-8400-943E9293B542}" destId="{58D973D6-6B38-4E68-B5DD-9BF0DD91D417}" srcOrd="8" destOrd="0" presId="urn:microsoft.com/office/officeart/2018/5/layout/IconLeafLabelList"/>
    <dgm:cxn modelId="{FF776534-A01C-461D-B212-AA6CB74C4CCF}" type="presParOf" srcId="{58D973D6-6B38-4E68-B5DD-9BF0DD91D417}" destId="{9ABB78E9-018E-4EFA-A618-76F8F1B8708C}" srcOrd="0" destOrd="0" presId="urn:microsoft.com/office/officeart/2018/5/layout/IconLeafLabelList"/>
    <dgm:cxn modelId="{3B51DE92-FC81-4D86-9040-9A29F7AAC5CD}" type="presParOf" srcId="{58D973D6-6B38-4E68-B5DD-9BF0DD91D417}" destId="{6DB49FCD-035F-41AA-ABA1-91AB8D64D77B}" srcOrd="1" destOrd="0" presId="urn:microsoft.com/office/officeart/2018/5/layout/IconLeafLabelList"/>
    <dgm:cxn modelId="{53B01154-BF81-4B51-8C29-5302C6AAAEF4}" type="presParOf" srcId="{58D973D6-6B38-4E68-B5DD-9BF0DD91D417}" destId="{63B575BC-8C53-47DE-8213-86DD079297FE}" srcOrd="2" destOrd="0" presId="urn:microsoft.com/office/officeart/2018/5/layout/IconLeafLabelList"/>
    <dgm:cxn modelId="{51CA652D-5D00-4D5B-AAD4-A125BB1CA8EB}" type="presParOf" srcId="{58D973D6-6B38-4E68-B5DD-9BF0DD91D417}" destId="{990F0AFD-6105-4ED2-A7B2-4F8836C90EED}" srcOrd="3" destOrd="0" presId="urn:microsoft.com/office/officeart/2018/5/layout/IconLeafLabelList"/>
    <dgm:cxn modelId="{19BFF34A-96A0-4DD8-935F-2124FEFCC469}" type="presParOf" srcId="{4EE688E8-2762-4282-8400-943E9293B542}" destId="{9FA4395C-9BAA-47D9-8B81-ADC2BC7D3580}" srcOrd="9" destOrd="0" presId="urn:microsoft.com/office/officeart/2018/5/layout/IconLeafLabelList"/>
    <dgm:cxn modelId="{E2982FDF-2B92-4C3C-98E8-6169324A5151}" type="presParOf" srcId="{4EE688E8-2762-4282-8400-943E9293B542}" destId="{5457C55B-9B40-416A-8689-B1804CC04224}" srcOrd="10" destOrd="0" presId="urn:microsoft.com/office/officeart/2018/5/layout/IconLeafLabelList"/>
    <dgm:cxn modelId="{019B5817-C45A-4A92-B8B1-BFDD3337BE8C}" type="presParOf" srcId="{5457C55B-9B40-416A-8689-B1804CC04224}" destId="{CED17957-C366-4098-A263-8DFDA319FE2E}" srcOrd="0" destOrd="0" presId="urn:microsoft.com/office/officeart/2018/5/layout/IconLeafLabelList"/>
    <dgm:cxn modelId="{6A26F969-2396-409C-8196-EA6572BB26E3}" type="presParOf" srcId="{5457C55B-9B40-416A-8689-B1804CC04224}" destId="{D12A2187-B2C6-421F-B54F-6C635148277A}" srcOrd="1" destOrd="0" presId="urn:microsoft.com/office/officeart/2018/5/layout/IconLeafLabelList"/>
    <dgm:cxn modelId="{898A5282-3296-49AB-A660-C9A9FE1A9999}" type="presParOf" srcId="{5457C55B-9B40-416A-8689-B1804CC04224}" destId="{8F657AA4-C6B6-4A3B-A88D-8FBE78A4444B}" srcOrd="2" destOrd="0" presId="urn:microsoft.com/office/officeart/2018/5/layout/IconLeafLabelList"/>
    <dgm:cxn modelId="{1FF54E2C-A788-42F4-9A32-576C1BDD7060}" type="presParOf" srcId="{5457C55B-9B40-416A-8689-B1804CC04224}" destId="{10E1AE6B-2EAF-4DC2-A425-E95F06551513}" srcOrd="3" destOrd="0" presId="urn:microsoft.com/office/officeart/2018/5/layout/IconLeafLabelList"/>
    <dgm:cxn modelId="{DE79154E-437C-487E-8911-9A0F96A537D8}" type="presParOf" srcId="{4EE688E8-2762-4282-8400-943E9293B542}" destId="{C170E6E4-4AE8-46C7-B745-7B081BEEB775}" srcOrd="11" destOrd="0" presId="urn:microsoft.com/office/officeart/2018/5/layout/IconLeafLabelList"/>
    <dgm:cxn modelId="{B8F61F36-DB91-4B53-8AF3-356E122107D0}" type="presParOf" srcId="{4EE688E8-2762-4282-8400-943E9293B542}" destId="{BFF18BF5-5B69-40AD-9A8B-9D9C003DED83}" srcOrd="12" destOrd="0" presId="urn:microsoft.com/office/officeart/2018/5/layout/IconLeafLabelList"/>
    <dgm:cxn modelId="{007E4CC1-FE45-47FC-9A51-C8963A9133E6}" type="presParOf" srcId="{BFF18BF5-5B69-40AD-9A8B-9D9C003DED83}" destId="{AA2702AB-AFF4-436A-BB5C-7574E1E942C7}" srcOrd="0" destOrd="0" presId="urn:microsoft.com/office/officeart/2018/5/layout/IconLeafLabelList"/>
    <dgm:cxn modelId="{D6FC7F0F-7BC3-4505-BFD6-27B076EF7AC2}" type="presParOf" srcId="{BFF18BF5-5B69-40AD-9A8B-9D9C003DED83}" destId="{0F7DC6FC-80DA-44B9-88D9-836FD3815C22}" srcOrd="1" destOrd="0" presId="urn:microsoft.com/office/officeart/2018/5/layout/IconLeafLabelList"/>
    <dgm:cxn modelId="{5EC6E8A3-3892-49E2-A275-602EFED63E06}" type="presParOf" srcId="{BFF18BF5-5B69-40AD-9A8B-9D9C003DED83}" destId="{A08C36CB-7732-437C-A73D-FE5EFF9AC4BD}" srcOrd="2" destOrd="0" presId="urn:microsoft.com/office/officeart/2018/5/layout/IconLeafLabelList"/>
    <dgm:cxn modelId="{35338533-A62A-470B-81FF-292D3A362976}" type="presParOf" srcId="{BFF18BF5-5B69-40AD-9A8B-9D9C003DED83}" destId="{87801D52-4A0F-42F3-97EC-ED35F2F091E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9422F-8E11-4955-9D53-DBA3F48C561F}">
      <dsp:nvSpPr>
        <dsp:cNvPr id="0" name=""/>
        <dsp:cNvSpPr/>
      </dsp:nvSpPr>
      <dsp:spPr>
        <a:xfrm>
          <a:off x="486363" y="1164"/>
          <a:ext cx="1843537" cy="11061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 of methodologies</a:t>
          </a:r>
        </a:p>
      </dsp:txBody>
      <dsp:txXfrm>
        <a:off x="486363" y="1164"/>
        <a:ext cx="1843537" cy="1106122"/>
      </dsp:txXfrm>
    </dsp:sp>
    <dsp:sp modelId="{6AFEF94D-D96D-47EC-B8B2-0CBA7473C361}">
      <dsp:nvSpPr>
        <dsp:cNvPr id="0" name=""/>
        <dsp:cNvSpPr/>
      </dsp:nvSpPr>
      <dsp:spPr>
        <a:xfrm>
          <a:off x="2514254" y="1164"/>
          <a:ext cx="1843537" cy="1106122"/>
        </a:xfrm>
        <a:prstGeom prst="rect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Data collection</a:t>
          </a:r>
        </a:p>
      </dsp:txBody>
      <dsp:txXfrm>
        <a:off x="2514254" y="1164"/>
        <a:ext cx="1843537" cy="1106122"/>
      </dsp:txXfrm>
    </dsp:sp>
    <dsp:sp modelId="{06494747-C30F-4AF2-A216-BBA537D24C08}">
      <dsp:nvSpPr>
        <dsp:cNvPr id="0" name=""/>
        <dsp:cNvSpPr/>
      </dsp:nvSpPr>
      <dsp:spPr>
        <a:xfrm>
          <a:off x="4542145" y="1164"/>
          <a:ext cx="1843537" cy="110612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Data wrangling</a:t>
          </a:r>
        </a:p>
      </dsp:txBody>
      <dsp:txXfrm>
        <a:off x="4542145" y="1164"/>
        <a:ext cx="1843537" cy="1106122"/>
      </dsp:txXfrm>
    </dsp:sp>
    <dsp:sp modelId="{FD262B73-E6CF-46B2-8792-63FB03F1FFA6}">
      <dsp:nvSpPr>
        <dsp:cNvPr id="0" name=""/>
        <dsp:cNvSpPr/>
      </dsp:nvSpPr>
      <dsp:spPr>
        <a:xfrm>
          <a:off x="6570037" y="1164"/>
          <a:ext cx="1843537" cy="1106122"/>
        </a:xfrm>
        <a:prstGeom prst="rect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EDA with data visualization</a:t>
          </a:r>
        </a:p>
      </dsp:txBody>
      <dsp:txXfrm>
        <a:off x="6570037" y="1164"/>
        <a:ext cx="1843537" cy="1106122"/>
      </dsp:txXfrm>
    </dsp:sp>
    <dsp:sp modelId="{3FDC80C5-5181-4656-915E-0247796E5F99}">
      <dsp:nvSpPr>
        <dsp:cNvPr id="0" name=""/>
        <dsp:cNvSpPr/>
      </dsp:nvSpPr>
      <dsp:spPr>
        <a:xfrm>
          <a:off x="8597928" y="1164"/>
          <a:ext cx="1843537" cy="1106122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EDA with SQL</a:t>
          </a:r>
        </a:p>
      </dsp:txBody>
      <dsp:txXfrm>
        <a:off x="8597928" y="1164"/>
        <a:ext cx="1843537" cy="1106122"/>
      </dsp:txXfrm>
    </dsp:sp>
    <dsp:sp modelId="{0A9BDE48-DEAD-4CB1-96B0-C3FC77A20D55}">
      <dsp:nvSpPr>
        <dsp:cNvPr id="0" name=""/>
        <dsp:cNvSpPr/>
      </dsp:nvSpPr>
      <dsp:spPr>
        <a:xfrm>
          <a:off x="486363" y="1291641"/>
          <a:ext cx="1843537" cy="110612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Building an interactive map with Folium</a:t>
          </a:r>
        </a:p>
      </dsp:txBody>
      <dsp:txXfrm>
        <a:off x="486363" y="1291641"/>
        <a:ext cx="1843537" cy="1106122"/>
      </dsp:txXfrm>
    </dsp:sp>
    <dsp:sp modelId="{CD596B3C-CAF7-459B-B505-CC3B42AE83A2}">
      <dsp:nvSpPr>
        <dsp:cNvPr id="0" name=""/>
        <dsp:cNvSpPr/>
      </dsp:nvSpPr>
      <dsp:spPr>
        <a:xfrm>
          <a:off x="2514254" y="1291641"/>
          <a:ext cx="1843537" cy="110612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Building a Dashboard with Plotly Dash</a:t>
          </a:r>
        </a:p>
      </dsp:txBody>
      <dsp:txXfrm>
        <a:off x="2514254" y="1291641"/>
        <a:ext cx="1843537" cy="1106122"/>
      </dsp:txXfrm>
    </dsp:sp>
    <dsp:sp modelId="{56508F9D-7056-470C-9C9F-7324BB0616F5}">
      <dsp:nvSpPr>
        <dsp:cNvPr id="0" name=""/>
        <dsp:cNvSpPr/>
      </dsp:nvSpPr>
      <dsp:spPr>
        <a:xfrm>
          <a:off x="4542145" y="1291641"/>
          <a:ext cx="1843537" cy="1106122"/>
        </a:xfrm>
        <a:prstGeom prst="rect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Predictive analysis (Classification)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Summary of all results</a:t>
          </a:r>
        </a:p>
      </dsp:txBody>
      <dsp:txXfrm>
        <a:off x="4542145" y="1291641"/>
        <a:ext cx="1843537" cy="1106122"/>
      </dsp:txXfrm>
    </dsp:sp>
    <dsp:sp modelId="{8199B6F3-6DD0-4604-9187-817A6A97161C}">
      <dsp:nvSpPr>
        <dsp:cNvPr id="0" name=""/>
        <dsp:cNvSpPr/>
      </dsp:nvSpPr>
      <dsp:spPr>
        <a:xfrm>
          <a:off x="6570037" y="1291641"/>
          <a:ext cx="1843537" cy="1106122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Exploratory data analysis results</a:t>
          </a:r>
        </a:p>
      </dsp:txBody>
      <dsp:txXfrm>
        <a:off x="6570037" y="1291641"/>
        <a:ext cx="1843537" cy="1106122"/>
      </dsp:txXfrm>
    </dsp:sp>
    <dsp:sp modelId="{5A9B17FA-F48D-413B-8315-1BAF920599D4}">
      <dsp:nvSpPr>
        <dsp:cNvPr id="0" name=""/>
        <dsp:cNvSpPr/>
      </dsp:nvSpPr>
      <dsp:spPr>
        <a:xfrm>
          <a:off x="8597928" y="1291641"/>
          <a:ext cx="1843537" cy="1106122"/>
        </a:xfrm>
        <a:prstGeom prst="rect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Interactive analytics demo in screenshots</a:t>
          </a:r>
        </a:p>
      </dsp:txBody>
      <dsp:txXfrm>
        <a:off x="8597928" y="1291641"/>
        <a:ext cx="1843537" cy="1106122"/>
      </dsp:txXfrm>
    </dsp:sp>
    <dsp:sp modelId="{976CF079-9B64-4BDD-A195-8F2C27B7E2B3}">
      <dsp:nvSpPr>
        <dsp:cNvPr id="0" name=""/>
        <dsp:cNvSpPr/>
      </dsp:nvSpPr>
      <dsp:spPr>
        <a:xfrm>
          <a:off x="4542145" y="2582117"/>
          <a:ext cx="1843537" cy="110612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Predictive analysis results</a:t>
          </a:r>
        </a:p>
      </dsp:txBody>
      <dsp:txXfrm>
        <a:off x="4542145" y="2582117"/>
        <a:ext cx="1843537" cy="1106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6EAAC-CC60-422B-81EB-512795C68D09}">
      <dsp:nvSpPr>
        <dsp:cNvPr id="0" name=""/>
        <dsp:cNvSpPr/>
      </dsp:nvSpPr>
      <dsp:spPr>
        <a:xfrm>
          <a:off x="1848780" y="520546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4887" y="564146"/>
        <a:ext cx="21200" cy="4240"/>
      </dsp:txXfrm>
    </dsp:sp>
    <dsp:sp modelId="{CF988AEC-221B-4CE8-AE63-83C02A05C678}">
      <dsp:nvSpPr>
        <dsp:cNvPr id="0" name=""/>
        <dsp:cNvSpPr/>
      </dsp:nvSpPr>
      <dsp:spPr>
        <a:xfrm>
          <a:off x="7043" y="13205"/>
          <a:ext cx="1843537" cy="11061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Project background and context</a:t>
          </a:r>
        </a:p>
      </dsp:txBody>
      <dsp:txXfrm>
        <a:off x="7043" y="13205"/>
        <a:ext cx="1843537" cy="1106122"/>
      </dsp:txXfrm>
    </dsp:sp>
    <dsp:sp modelId="{8CF034F8-05AB-41F0-B6F1-5A56CBBDB19F}">
      <dsp:nvSpPr>
        <dsp:cNvPr id="0" name=""/>
        <dsp:cNvSpPr/>
      </dsp:nvSpPr>
      <dsp:spPr>
        <a:xfrm>
          <a:off x="4116332" y="520546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2438" y="564146"/>
        <a:ext cx="21200" cy="4240"/>
      </dsp:txXfrm>
    </dsp:sp>
    <dsp:sp modelId="{FB6AF24D-4005-4AD2-A5D7-7BF7D5A91A8C}">
      <dsp:nvSpPr>
        <dsp:cNvPr id="0" name=""/>
        <dsp:cNvSpPr/>
      </dsp:nvSpPr>
      <dsp:spPr>
        <a:xfrm>
          <a:off x="2274594" y="13205"/>
          <a:ext cx="1843537" cy="1106122"/>
        </a:xfrm>
        <a:prstGeom prst="rect">
          <a:avLst/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predicted if the Falcon 9 first stage will land successfully. SpaceX</a:t>
          </a:r>
        </a:p>
      </dsp:txBody>
      <dsp:txXfrm>
        <a:off x="2274594" y="13205"/>
        <a:ext cx="1843537" cy="1106122"/>
      </dsp:txXfrm>
    </dsp:sp>
    <dsp:sp modelId="{A9855C71-A8CD-497E-9B53-8E101E3E3CFF}">
      <dsp:nvSpPr>
        <dsp:cNvPr id="0" name=""/>
        <dsp:cNvSpPr/>
      </dsp:nvSpPr>
      <dsp:spPr>
        <a:xfrm>
          <a:off x="6383883" y="520546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9989" y="564146"/>
        <a:ext cx="21200" cy="4240"/>
      </dsp:txXfrm>
    </dsp:sp>
    <dsp:sp modelId="{EF01FF4D-31DF-448E-BBFB-6C9F38C9BBE6}">
      <dsp:nvSpPr>
        <dsp:cNvPr id="0" name=""/>
        <dsp:cNvSpPr/>
      </dsp:nvSpPr>
      <dsp:spPr>
        <a:xfrm>
          <a:off x="4542145" y="13205"/>
          <a:ext cx="1843537" cy="1106122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advertises Falcon 9 rocket launches on its website, with a cost of 62</a:t>
          </a:r>
        </a:p>
      </dsp:txBody>
      <dsp:txXfrm>
        <a:off x="4542145" y="13205"/>
        <a:ext cx="1843537" cy="1106122"/>
      </dsp:txXfrm>
    </dsp:sp>
    <dsp:sp modelId="{82D0D9F1-2F92-4AFB-B82D-771FA2A39E52}">
      <dsp:nvSpPr>
        <dsp:cNvPr id="0" name=""/>
        <dsp:cNvSpPr/>
      </dsp:nvSpPr>
      <dsp:spPr>
        <a:xfrm>
          <a:off x="8651434" y="520546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37540" y="564146"/>
        <a:ext cx="21200" cy="4240"/>
      </dsp:txXfrm>
    </dsp:sp>
    <dsp:sp modelId="{DCA05ABB-2DE4-4D89-B7A1-2323629EF5BD}">
      <dsp:nvSpPr>
        <dsp:cNvPr id="0" name=""/>
        <dsp:cNvSpPr/>
      </dsp:nvSpPr>
      <dsp:spPr>
        <a:xfrm>
          <a:off x="6809696" y="13205"/>
          <a:ext cx="1843537" cy="1106122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million dollars; other providers cost upward of 165 million dollars each,</a:t>
          </a:r>
        </a:p>
      </dsp:txBody>
      <dsp:txXfrm>
        <a:off x="6809696" y="13205"/>
        <a:ext cx="1843537" cy="1106122"/>
      </dsp:txXfrm>
    </dsp:sp>
    <dsp:sp modelId="{9DDB65E7-4FFB-4F0E-B66E-53853C231A58}">
      <dsp:nvSpPr>
        <dsp:cNvPr id="0" name=""/>
        <dsp:cNvSpPr/>
      </dsp:nvSpPr>
      <dsp:spPr>
        <a:xfrm>
          <a:off x="928812" y="1117527"/>
          <a:ext cx="9070204" cy="393413"/>
        </a:xfrm>
        <a:custGeom>
          <a:avLst/>
          <a:gdLst/>
          <a:ahLst/>
          <a:cxnLst/>
          <a:rect l="0" t="0" r="0" b="0"/>
          <a:pathLst>
            <a:path>
              <a:moveTo>
                <a:pt x="9070204" y="0"/>
              </a:moveTo>
              <a:lnTo>
                <a:pt x="9070204" y="213806"/>
              </a:lnTo>
              <a:lnTo>
                <a:pt x="0" y="213806"/>
              </a:lnTo>
              <a:lnTo>
                <a:pt x="0" y="393413"/>
              </a:lnTo>
            </a:path>
          </a:pathLst>
        </a:custGeom>
        <a:noFill/>
        <a:ln w="635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6911" y="1312114"/>
        <a:ext cx="454005" cy="4240"/>
      </dsp:txXfrm>
    </dsp:sp>
    <dsp:sp modelId="{3F236965-149F-467A-A941-49FD999CF65F}">
      <dsp:nvSpPr>
        <dsp:cNvPr id="0" name=""/>
        <dsp:cNvSpPr/>
      </dsp:nvSpPr>
      <dsp:spPr>
        <a:xfrm>
          <a:off x="9077248" y="13205"/>
          <a:ext cx="1843537" cy="110612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much of the savings is because SpaceX can reuse the first stage.</a:t>
          </a:r>
        </a:p>
      </dsp:txBody>
      <dsp:txXfrm>
        <a:off x="9077248" y="13205"/>
        <a:ext cx="1843537" cy="1106122"/>
      </dsp:txXfrm>
    </dsp:sp>
    <dsp:sp modelId="{E2DCD47B-BD5E-4DB3-B996-9C525486D8B0}">
      <dsp:nvSpPr>
        <dsp:cNvPr id="0" name=""/>
        <dsp:cNvSpPr/>
      </dsp:nvSpPr>
      <dsp:spPr>
        <a:xfrm>
          <a:off x="1848780" y="2050682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4887" y="2094282"/>
        <a:ext cx="21200" cy="4240"/>
      </dsp:txXfrm>
    </dsp:sp>
    <dsp:sp modelId="{9E1B0408-6D6B-42CF-AEF2-ECEEC544FD77}">
      <dsp:nvSpPr>
        <dsp:cNvPr id="0" name=""/>
        <dsp:cNvSpPr/>
      </dsp:nvSpPr>
      <dsp:spPr>
        <a:xfrm>
          <a:off x="7043" y="1543341"/>
          <a:ext cx="1843537" cy="1106122"/>
        </a:xfrm>
        <a:prstGeom prst="rect">
          <a:avLst/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Therefore, if we can determine if the first stage will land, we can</a:t>
          </a:r>
        </a:p>
      </dsp:txBody>
      <dsp:txXfrm>
        <a:off x="7043" y="1543341"/>
        <a:ext cx="1843537" cy="1106122"/>
      </dsp:txXfrm>
    </dsp:sp>
    <dsp:sp modelId="{17B56822-74A6-4019-909F-1EF563618B1D}">
      <dsp:nvSpPr>
        <dsp:cNvPr id="0" name=""/>
        <dsp:cNvSpPr/>
      </dsp:nvSpPr>
      <dsp:spPr>
        <a:xfrm>
          <a:off x="4116332" y="2050682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2438" y="2094282"/>
        <a:ext cx="21200" cy="4240"/>
      </dsp:txXfrm>
    </dsp:sp>
    <dsp:sp modelId="{055B0F57-50D0-4BFD-B507-396206EC2DEF}">
      <dsp:nvSpPr>
        <dsp:cNvPr id="0" name=""/>
        <dsp:cNvSpPr/>
      </dsp:nvSpPr>
      <dsp:spPr>
        <a:xfrm>
          <a:off x="2274594" y="1543341"/>
          <a:ext cx="1843537" cy="110612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determine the cost of a launch. This information can be used if an</a:t>
          </a:r>
        </a:p>
      </dsp:txBody>
      <dsp:txXfrm>
        <a:off x="2274594" y="1543341"/>
        <a:ext cx="1843537" cy="1106122"/>
      </dsp:txXfrm>
    </dsp:sp>
    <dsp:sp modelId="{851BFCF9-70B0-4E64-9EA4-20CC61F74D69}">
      <dsp:nvSpPr>
        <dsp:cNvPr id="0" name=""/>
        <dsp:cNvSpPr/>
      </dsp:nvSpPr>
      <dsp:spPr>
        <a:xfrm>
          <a:off x="6383883" y="2050682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9989" y="2094282"/>
        <a:ext cx="21200" cy="4240"/>
      </dsp:txXfrm>
    </dsp:sp>
    <dsp:sp modelId="{121B24A4-9BCD-46A7-9EDB-E909BEEDA1F5}">
      <dsp:nvSpPr>
        <dsp:cNvPr id="0" name=""/>
        <dsp:cNvSpPr/>
      </dsp:nvSpPr>
      <dsp:spPr>
        <a:xfrm>
          <a:off x="4542145" y="1543341"/>
          <a:ext cx="1843537" cy="1106122"/>
        </a:xfrm>
        <a:prstGeom prst="rect">
          <a:avLst/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alternate company wants to bid against SpaceX for a rocket launch.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Problems you want to find answers</a:t>
          </a:r>
        </a:p>
      </dsp:txBody>
      <dsp:txXfrm>
        <a:off x="4542145" y="1543341"/>
        <a:ext cx="1843537" cy="1106122"/>
      </dsp:txXfrm>
    </dsp:sp>
    <dsp:sp modelId="{F7776A36-B85A-43D8-B983-CC42B273859F}">
      <dsp:nvSpPr>
        <dsp:cNvPr id="0" name=""/>
        <dsp:cNvSpPr/>
      </dsp:nvSpPr>
      <dsp:spPr>
        <a:xfrm>
          <a:off x="8651434" y="2050682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37540" y="2094282"/>
        <a:ext cx="21200" cy="4240"/>
      </dsp:txXfrm>
    </dsp:sp>
    <dsp:sp modelId="{CB1CB567-4117-4273-A877-31E6D50293BC}">
      <dsp:nvSpPr>
        <dsp:cNvPr id="0" name=""/>
        <dsp:cNvSpPr/>
      </dsp:nvSpPr>
      <dsp:spPr>
        <a:xfrm>
          <a:off x="6809696" y="1543341"/>
          <a:ext cx="1843537" cy="110612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What influences if the rocket will land successfully?</a:t>
          </a:r>
        </a:p>
      </dsp:txBody>
      <dsp:txXfrm>
        <a:off x="6809696" y="1543341"/>
        <a:ext cx="1843537" cy="1106122"/>
      </dsp:txXfrm>
    </dsp:sp>
    <dsp:sp modelId="{6DF32203-8BA3-4B5F-9114-333EA126E06A}">
      <dsp:nvSpPr>
        <dsp:cNvPr id="0" name=""/>
        <dsp:cNvSpPr/>
      </dsp:nvSpPr>
      <dsp:spPr>
        <a:xfrm>
          <a:off x="928812" y="2647663"/>
          <a:ext cx="9070204" cy="393413"/>
        </a:xfrm>
        <a:custGeom>
          <a:avLst/>
          <a:gdLst/>
          <a:ahLst/>
          <a:cxnLst/>
          <a:rect l="0" t="0" r="0" b="0"/>
          <a:pathLst>
            <a:path>
              <a:moveTo>
                <a:pt x="9070204" y="0"/>
              </a:moveTo>
              <a:lnTo>
                <a:pt x="9070204" y="213806"/>
              </a:lnTo>
              <a:lnTo>
                <a:pt x="0" y="213806"/>
              </a:lnTo>
              <a:lnTo>
                <a:pt x="0" y="393413"/>
              </a:lnTo>
            </a:path>
          </a:pathLst>
        </a:custGeom>
        <a:noFill/>
        <a:ln w="635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6911" y="2842250"/>
        <a:ext cx="454005" cy="4240"/>
      </dsp:txXfrm>
    </dsp:sp>
    <dsp:sp modelId="{2BF01416-0DB5-4B69-9E12-646181A9863B}">
      <dsp:nvSpPr>
        <dsp:cNvPr id="0" name=""/>
        <dsp:cNvSpPr/>
      </dsp:nvSpPr>
      <dsp:spPr>
        <a:xfrm>
          <a:off x="9077248" y="1543341"/>
          <a:ext cx="1843537" cy="1106122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The effect each relationship with certain rocket variables will impact in</a:t>
          </a:r>
        </a:p>
      </dsp:txBody>
      <dsp:txXfrm>
        <a:off x="9077248" y="1543341"/>
        <a:ext cx="1843537" cy="1106122"/>
      </dsp:txXfrm>
    </dsp:sp>
    <dsp:sp modelId="{58F6E960-1D4D-46AB-BC52-ED162EE08903}">
      <dsp:nvSpPr>
        <dsp:cNvPr id="0" name=""/>
        <dsp:cNvSpPr/>
      </dsp:nvSpPr>
      <dsp:spPr>
        <a:xfrm>
          <a:off x="1848780" y="3580818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4887" y="3624418"/>
        <a:ext cx="21200" cy="4240"/>
      </dsp:txXfrm>
    </dsp:sp>
    <dsp:sp modelId="{91406C29-6EF1-4C12-94A8-28036C662C89}">
      <dsp:nvSpPr>
        <dsp:cNvPr id="0" name=""/>
        <dsp:cNvSpPr/>
      </dsp:nvSpPr>
      <dsp:spPr>
        <a:xfrm>
          <a:off x="7043" y="3073477"/>
          <a:ext cx="1843537" cy="1106122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determining the success rate of a successful landing.</a:t>
          </a:r>
        </a:p>
      </dsp:txBody>
      <dsp:txXfrm>
        <a:off x="7043" y="3073477"/>
        <a:ext cx="1843537" cy="1106122"/>
      </dsp:txXfrm>
    </dsp:sp>
    <dsp:sp modelId="{0B8B3977-02B7-4F43-B430-A0DEDC508ED4}">
      <dsp:nvSpPr>
        <dsp:cNvPr id="0" name=""/>
        <dsp:cNvSpPr/>
      </dsp:nvSpPr>
      <dsp:spPr>
        <a:xfrm>
          <a:off x="4116332" y="3580818"/>
          <a:ext cx="3934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413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2438" y="3624418"/>
        <a:ext cx="21200" cy="4240"/>
      </dsp:txXfrm>
    </dsp:sp>
    <dsp:sp modelId="{CE9C608D-0E82-412E-8E44-6647786093EA}">
      <dsp:nvSpPr>
        <dsp:cNvPr id="0" name=""/>
        <dsp:cNvSpPr/>
      </dsp:nvSpPr>
      <dsp:spPr>
        <a:xfrm>
          <a:off x="2274594" y="3073477"/>
          <a:ext cx="1843537" cy="1106122"/>
        </a:xfrm>
        <a:prstGeom prst="rect">
          <a:avLst/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What conditions does SpaceX have to achieve to get the best results</a:t>
          </a:r>
        </a:p>
      </dsp:txBody>
      <dsp:txXfrm>
        <a:off x="2274594" y="3073477"/>
        <a:ext cx="1843537" cy="1106122"/>
      </dsp:txXfrm>
    </dsp:sp>
    <dsp:sp modelId="{EBE3CE54-DB96-452E-8F4F-CE67B42C17B9}">
      <dsp:nvSpPr>
        <dsp:cNvPr id="0" name=""/>
        <dsp:cNvSpPr/>
      </dsp:nvSpPr>
      <dsp:spPr>
        <a:xfrm>
          <a:off x="4542145" y="3073477"/>
          <a:ext cx="1843537" cy="110612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35" tIns="94822" rIns="90335" bIns="948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and ensure the best rocket success landing rate.</a:t>
          </a:r>
        </a:p>
      </dsp:txBody>
      <dsp:txXfrm>
        <a:off x="4542145" y="3073477"/>
        <a:ext cx="1843537" cy="1106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0846B-C926-47DF-AD40-DF56BF616D33}">
      <dsp:nvSpPr>
        <dsp:cNvPr id="0" name=""/>
        <dsp:cNvSpPr/>
      </dsp:nvSpPr>
      <dsp:spPr>
        <a:xfrm>
          <a:off x="0" y="897169"/>
          <a:ext cx="6666833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57B68-7F81-4737-91F3-4554BF6D9270}">
      <dsp:nvSpPr>
        <dsp:cNvPr id="0" name=""/>
        <dsp:cNvSpPr/>
      </dsp:nvSpPr>
      <dsp:spPr>
        <a:xfrm>
          <a:off x="333341" y="720049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Executive Summary</a:t>
          </a:r>
        </a:p>
      </dsp:txBody>
      <dsp:txXfrm>
        <a:off x="350634" y="737342"/>
        <a:ext cx="4632197" cy="319654"/>
      </dsp:txXfrm>
    </dsp:sp>
    <dsp:sp modelId="{E92DF8DE-C9AA-4CA9-94CD-5753804359BA}">
      <dsp:nvSpPr>
        <dsp:cNvPr id="0" name=""/>
        <dsp:cNvSpPr/>
      </dsp:nvSpPr>
      <dsp:spPr>
        <a:xfrm>
          <a:off x="0" y="1441489"/>
          <a:ext cx="6666833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49936" rIns="51742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SpaceX Rest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(Web Scrapping) from Wikipedia  </a:t>
          </a:r>
        </a:p>
      </dsp:txBody>
      <dsp:txXfrm>
        <a:off x="0" y="1441489"/>
        <a:ext cx="6666833" cy="699300"/>
      </dsp:txXfrm>
    </dsp:sp>
    <dsp:sp modelId="{4B23829E-872C-4C65-80E4-BE6DFEA655DE}">
      <dsp:nvSpPr>
        <dsp:cNvPr id="0" name=""/>
        <dsp:cNvSpPr/>
      </dsp:nvSpPr>
      <dsp:spPr>
        <a:xfrm>
          <a:off x="333341" y="1264370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collection methodology:</a:t>
          </a:r>
        </a:p>
      </dsp:txBody>
      <dsp:txXfrm>
        <a:off x="350634" y="1281663"/>
        <a:ext cx="4632197" cy="319654"/>
      </dsp:txXfrm>
    </dsp:sp>
    <dsp:sp modelId="{65A33064-D3C4-451D-9381-5243DFDCF538}">
      <dsp:nvSpPr>
        <dsp:cNvPr id="0" name=""/>
        <dsp:cNvSpPr/>
      </dsp:nvSpPr>
      <dsp:spPr>
        <a:xfrm>
          <a:off x="0" y="2382710"/>
          <a:ext cx="6666833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49936" rIns="51742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One Hot Encoding data fields for Machine Learning and dropping irrelevant columns</a:t>
          </a:r>
        </a:p>
      </dsp:txBody>
      <dsp:txXfrm>
        <a:off x="0" y="2382710"/>
        <a:ext cx="6666833" cy="510300"/>
      </dsp:txXfrm>
    </dsp:sp>
    <dsp:sp modelId="{D54BF98A-B06F-49DA-9526-098AECA33368}">
      <dsp:nvSpPr>
        <dsp:cNvPr id="0" name=""/>
        <dsp:cNvSpPr/>
      </dsp:nvSpPr>
      <dsp:spPr>
        <a:xfrm>
          <a:off x="333341" y="2205589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 data wrangling</a:t>
          </a:r>
        </a:p>
      </dsp:txBody>
      <dsp:txXfrm>
        <a:off x="350634" y="2222882"/>
        <a:ext cx="4632197" cy="319654"/>
      </dsp:txXfrm>
    </dsp:sp>
    <dsp:sp modelId="{78EAC1B1-C4EE-4D44-8809-1E2DD0A0A93D}">
      <dsp:nvSpPr>
        <dsp:cNvPr id="0" name=""/>
        <dsp:cNvSpPr/>
      </dsp:nvSpPr>
      <dsp:spPr>
        <a:xfrm>
          <a:off x="0" y="3134929"/>
          <a:ext cx="6666833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80D7F-A8DB-4EF2-A499-06CBBBF7EE5A}">
      <dsp:nvSpPr>
        <dsp:cNvPr id="0" name=""/>
        <dsp:cNvSpPr/>
      </dsp:nvSpPr>
      <dsp:spPr>
        <a:xfrm>
          <a:off x="333341" y="2957809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 exploratory data analysis (EDA) using visualization and SQL</a:t>
          </a:r>
        </a:p>
      </dsp:txBody>
      <dsp:txXfrm>
        <a:off x="350634" y="2975102"/>
        <a:ext cx="4632197" cy="319654"/>
      </dsp:txXfrm>
    </dsp:sp>
    <dsp:sp modelId="{E414F05A-4A65-4F4A-A49B-EA1B30F463D5}">
      <dsp:nvSpPr>
        <dsp:cNvPr id="0" name=""/>
        <dsp:cNvSpPr/>
      </dsp:nvSpPr>
      <dsp:spPr>
        <a:xfrm>
          <a:off x="0" y="3679250"/>
          <a:ext cx="6666833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5C064-2DF8-4F61-A3C4-6ED7B262A739}">
      <dsp:nvSpPr>
        <dsp:cNvPr id="0" name=""/>
        <dsp:cNvSpPr/>
      </dsp:nvSpPr>
      <dsp:spPr>
        <a:xfrm>
          <a:off x="333341" y="3502130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 interactive visual analytics using Folium and Plotly Dash</a:t>
          </a:r>
        </a:p>
      </dsp:txBody>
      <dsp:txXfrm>
        <a:off x="350634" y="3519423"/>
        <a:ext cx="4632197" cy="319654"/>
      </dsp:txXfrm>
    </dsp:sp>
    <dsp:sp modelId="{74A0E049-4EF3-4D87-88F9-8FADD7C9785E}">
      <dsp:nvSpPr>
        <dsp:cNvPr id="0" name=""/>
        <dsp:cNvSpPr/>
      </dsp:nvSpPr>
      <dsp:spPr>
        <a:xfrm>
          <a:off x="0" y="4223570"/>
          <a:ext cx="6666833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49936" rIns="51742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LR, KNN, SVM, DT models have been built and evaluated for the best classifier</a:t>
          </a:r>
        </a:p>
      </dsp:txBody>
      <dsp:txXfrm>
        <a:off x="0" y="4223570"/>
        <a:ext cx="6666833" cy="510300"/>
      </dsp:txXfrm>
    </dsp:sp>
    <dsp:sp modelId="{54F27E73-0DA8-4C51-8C80-25E5B5567043}">
      <dsp:nvSpPr>
        <dsp:cNvPr id="0" name=""/>
        <dsp:cNvSpPr/>
      </dsp:nvSpPr>
      <dsp:spPr>
        <a:xfrm>
          <a:off x="333341" y="4046450"/>
          <a:ext cx="4666783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 predictive analysis using classification models</a:t>
          </a:r>
        </a:p>
      </dsp:txBody>
      <dsp:txXfrm>
        <a:off x="350634" y="4063743"/>
        <a:ext cx="4632197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7B51B-0D20-4ECD-A7BD-1EBD5C866329}">
      <dsp:nvSpPr>
        <dsp:cNvPr id="0" name=""/>
        <dsp:cNvSpPr/>
      </dsp:nvSpPr>
      <dsp:spPr>
        <a:xfrm>
          <a:off x="8825818" y="838499"/>
          <a:ext cx="2012429" cy="20127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BFBFD-70B3-417D-A72D-6150D2963948}">
      <dsp:nvSpPr>
        <dsp:cNvPr id="0" name=""/>
        <dsp:cNvSpPr/>
      </dsp:nvSpPr>
      <dsp:spPr>
        <a:xfrm>
          <a:off x="8892221" y="905603"/>
          <a:ext cx="1878553" cy="1878551"/>
        </a:xfrm>
        <a:prstGeom prst="ellipse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Another popular data source for obtaining Falcon 9 Launch data is web scraping Wikipedia using BeautifulSoup.</a:t>
          </a:r>
        </a:p>
      </dsp:txBody>
      <dsp:txXfrm>
        <a:off x="9161044" y="1174018"/>
        <a:ext cx="1341976" cy="1341721"/>
      </dsp:txXfrm>
    </dsp:sp>
    <dsp:sp modelId="{69F5F15C-313C-4A65-AD2B-CDD7B7C85BEC}">
      <dsp:nvSpPr>
        <dsp:cNvPr id="0" name=""/>
        <dsp:cNvSpPr/>
      </dsp:nvSpPr>
      <dsp:spPr>
        <a:xfrm rot="2700000">
          <a:off x="6744960" y="838603"/>
          <a:ext cx="2012197" cy="2012197"/>
        </a:xfrm>
        <a:prstGeom prst="teardrop">
          <a:avLst>
            <a:gd name="adj" fmla="val 100000"/>
          </a:avLst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9754E-CB0E-4B0A-9068-0FFEAC57597C}">
      <dsp:nvSpPr>
        <dsp:cNvPr id="0" name=""/>
        <dsp:cNvSpPr/>
      </dsp:nvSpPr>
      <dsp:spPr>
        <a:xfrm>
          <a:off x="6813388" y="905603"/>
          <a:ext cx="1878553" cy="1878551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The SpaceX REST API endpoints, or URL, starts with api.spacexdata.com/v4/.</a:t>
          </a:r>
        </a:p>
      </dsp:txBody>
      <dsp:txXfrm>
        <a:off x="7081141" y="1174018"/>
        <a:ext cx="1341976" cy="1341721"/>
      </dsp:txXfrm>
    </dsp:sp>
    <dsp:sp modelId="{51414230-93EA-4437-B480-95561E1A8333}">
      <dsp:nvSpPr>
        <dsp:cNvPr id="0" name=""/>
        <dsp:cNvSpPr/>
      </dsp:nvSpPr>
      <dsp:spPr>
        <a:xfrm rot="2700000">
          <a:off x="4666127" y="838603"/>
          <a:ext cx="2012197" cy="2012197"/>
        </a:xfrm>
        <a:prstGeom prst="teardrop">
          <a:avLst>
            <a:gd name="adj" fmla="val 100000"/>
          </a:avLst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95266-0F7D-429C-A57E-B45E48675072}">
      <dsp:nvSpPr>
        <dsp:cNvPr id="0" name=""/>
        <dsp:cNvSpPr/>
      </dsp:nvSpPr>
      <dsp:spPr>
        <a:xfrm>
          <a:off x="4733484" y="905603"/>
          <a:ext cx="1878553" cy="1878551"/>
        </a:xfrm>
        <a:prstGeom prst="ellipse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This API will give us data about launches, including information about the rocket used, payload delivered, launch specifications, landing specifications, and landing outcome.</a:t>
          </a:r>
        </a:p>
      </dsp:txBody>
      <dsp:txXfrm>
        <a:off x="5001237" y="1174018"/>
        <a:ext cx="1341976" cy="1341721"/>
      </dsp:txXfrm>
    </dsp:sp>
    <dsp:sp modelId="{D15BBB76-9B0F-4654-BE89-CBB0F875A22E}">
      <dsp:nvSpPr>
        <dsp:cNvPr id="0" name=""/>
        <dsp:cNvSpPr/>
      </dsp:nvSpPr>
      <dsp:spPr>
        <a:xfrm rot="2700000">
          <a:off x="2586223" y="838603"/>
          <a:ext cx="2012197" cy="2012197"/>
        </a:xfrm>
        <a:prstGeom prst="teardrop">
          <a:avLst>
            <a:gd name="adj" fmla="val 10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7DE30-56C5-4275-B4B5-679169DEC96A}">
      <dsp:nvSpPr>
        <dsp:cNvPr id="0" name=""/>
        <dsp:cNvSpPr/>
      </dsp:nvSpPr>
      <dsp:spPr>
        <a:xfrm>
          <a:off x="2653581" y="905603"/>
          <a:ext cx="1878553" cy="1878551"/>
        </a:xfrm>
        <a:prstGeom prst="ellipse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• SpaceX launch data that is gathered from the SpaceX REST API.</a:t>
          </a:r>
        </a:p>
      </dsp:txBody>
      <dsp:txXfrm>
        <a:off x="2922405" y="1174018"/>
        <a:ext cx="1341976" cy="1341721"/>
      </dsp:txXfrm>
    </dsp:sp>
    <dsp:sp modelId="{B00D78EA-829C-4108-82F1-E29AF0B7A4F6}">
      <dsp:nvSpPr>
        <dsp:cNvPr id="0" name=""/>
        <dsp:cNvSpPr/>
      </dsp:nvSpPr>
      <dsp:spPr>
        <a:xfrm rot="2700000">
          <a:off x="506320" y="838603"/>
          <a:ext cx="2012197" cy="2012197"/>
        </a:xfrm>
        <a:prstGeom prst="teardrop">
          <a:avLst>
            <a:gd name="adj" fmla="val 100000"/>
          </a:avLst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C325A-18D7-4468-A9EB-237EB4135937}">
      <dsp:nvSpPr>
        <dsp:cNvPr id="0" name=""/>
        <dsp:cNvSpPr/>
      </dsp:nvSpPr>
      <dsp:spPr>
        <a:xfrm>
          <a:off x="573677" y="905603"/>
          <a:ext cx="1878553" cy="1878551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The following datasets was collected:</a:t>
          </a:r>
        </a:p>
      </dsp:txBody>
      <dsp:txXfrm>
        <a:off x="842501" y="1174018"/>
        <a:ext cx="1341976" cy="13417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A656D-6412-484C-97A1-2B0F98F0622E}">
      <dsp:nvSpPr>
        <dsp:cNvPr id="0" name=""/>
        <dsp:cNvSpPr/>
      </dsp:nvSpPr>
      <dsp:spPr>
        <a:xfrm>
          <a:off x="334178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0B40D-0A48-42D6-8EB8-852D17487A03}">
      <dsp:nvSpPr>
        <dsp:cNvPr id="0" name=""/>
        <dsp:cNvSpPr/>
      </dsp:nvSpPr>
      <dsp:spPr>
        <a:xfrm>
          <a:off x="53984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78EE2-4E30-47A9-8FE4-5E08D1647C0D}">
      <dsp:nvSpPr>
        <dsp:cNvPr id="0" name=""/>
        <dsp:cNvSpPr/>
      </dsp:nvSpPr>
      <dsp:spPr>
        <a:xfrm>
          <a:off x="2568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The SVM, KNN, and Logistic Regression models are the best in terms of</a:t>
          </a:r>
        </a:p>
      </dsp:txBody>
      <dsp:txXfrm>
        <a:off x="25682" y="1265836"/>
        <a:ext cx="1582031" cy="632812"/>
      </dsp:txXfrm>
    </dsp:sp>
    <dsp:sp modelId="{3E993A16-8B10-4E34-B3C3-A12706133CF6}">
      <dsp:nvSpPr>
        <dsp:cNvPr id="0" name=""/>
        <dsp:cNvSpPr/>
      </dsp:nvSpPr>
      <dsp:spPr>
        <a:xfrm>
          <a:off x="2193064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AB9C2-BCCD-4AA7-B246-938CD757A501}">
      <dsp:nvSpPr>
        <dsp:cNvPr id="0" name=""/>
        <dsp:cNvSpPr/>
      </dsp:nvSpPr>
      <dsp:spPr>
        <a:xfrm>
          <a:off x="2398728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92A6D-1542-4AE7-8FFF-3D065367A80D}">
      <dsp:nvSpPr>
        <dsp:cNvPr id="0" name=""/>
        <dsp:cNvSpPr/>
      </dsp:nvSpPr>
      <dsp:spPr>
        <a:xfrm>
          <a:off x="188456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prediction accuracy for this dataset.</a:t>
          </a:r>
        </a:p>
      </dsp:txBody>
      <dsp:txXfrm>
        <a:off x="1884568" y="1265836"/>
        <a:ext cx="1582031" cy="632812"/>
      </dsp:txXfrm>
    </dsp:sp>
    <dsp:sp modelId="{5142FA34-F18D-4D9C-9EA4-435332E7897D}">
      <dsp:nvSpPr>
        <dsp:cNvPr id="0" name=""/>
        <dsp:cNvSpPr/>
      </dsp:nvSpPr>
      <dsp:spPr>
        <a:xfrm>
          <a:off x="4051951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A471B-F640-4C19-8527-E04DF94F9E73}">
      <dsp:nvSpPr>
        <dsp:cNvPr id="0" name=""/>
        <dsp:cNvSpPr/>
      </dsp:nvSpPr>
      <dsp:spPr>
        <a:xfrm>
          <a:off x="425761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1B15-2943-4282-A0FD-CC0F421F9A1D}">
      <dsp:nvSpPr>
        <dsp:cNvPr id="0" name=""/>
        <dsp:cNvSpPr/>
      </dsp:nvSpPr>
      <dsp:spPr>
        <a:xfrm>
          <a:off x="374345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Low weighted payloads perform better than the heavier payloads.</a:t>
          </a:r>
        </a:p>
      </dsp:txBody>
      <dsp:txXfrm>
        <a:off x="3743455" y="1265836"/>
        <a:ext cx="1582031" cy="632812"/>
      </dsp:txXfrm>
    </dsp:sp>
    <dsp:sp modelId="{6056E9D6-501E-4E7A-B1BD-75873B3B619E}">
      <dsp:nvSpPr>
        <dsp:cNvPr id="0" name=""/>
        <dsp:cNvSpPr/>
      </dsp:nvSpPr>
      <dsp:spPr>
        <a:xfrm>
          <a:off x="5910838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B4760-74BF-4411-ADF4-A75BEB8F68F2}">
      <dsp:nvSpPr>
        <dsp:cNvPr id="0" name=""/>
        <dsp:cNvSpPr/>
      </dsp:nvSpPr>
      <dsp:spPr>
        <a:xfrm>
          <a:off x="6116502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11371-221F-4275-979F-7D8EA1BBE33F}">
      <dsp:nvSpPr>
        <dsp:cNvPr id="0" name=""/>
        <dsp:cNvSpPr/>
      </dsp:nvSpPr>
      <dsp:spPr>
        <a:xfrm>
          <a:off x="5602342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The success rates for SpaceX launches is directly proportional time in years they</a:t>
          </a:r>
        </a:p>
      </dsp:txBody>
      <dsp:txXfrm>
        <a:off x="5602342" y="1265836"/>
        <a:ext cx="1582031" cy="632812"/>
      </dsp:txXfrm>
    </dsp:sp>
    <dsp:sp modelId="{9ABB78E9-018E-4EFA-A618-76F8F1B8708C}">
      <dsp:nvSpPr>
        <dsp:cNvPr id="0" name=""/>
        <dsp:cNvSpPr/>
      </dsp:nvSpPr>
      <dsp:spPr>
        <a:xfrm>
          <a:off x="7769725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49FCD-035F-41AA-ABA1-91AB8D64D77B}">
      <dsp:nvSpPr>
        <dsp:cNvPr id="0" name=""/>
        <dsp:cNvSpPr/>
      </dsp:nvSpPr>
      <dsp:spPr>
        <a:xfrm>
          <a:off x="797538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F0AFD-6105-4ED2-A7B2-4F8836C90EED}">
      <dsp:nvSpPr>
        <dsp:cNvPr id="0" name=""/>
        <dsp:cNvSpPr/>
      </dsp:nvSpPr>
      <dsp:spPr>
        <a:xfrm>
          <a:off x="7461228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will eventually perfect the launches.</a:t>
          </a:r>
        </a:p>
      </dsp:txBody>
      <dsp:txXfrm>
        <a:off x="7461228" y="1265836"/>
        <a:ext cx="1582031" cy="632812"/>
      </dsp:txXfrm>
    </dsp:sp>
    <dsp:sp modelId="{CED17957-C366-4098-A263-8DFDA319FE2E}">
      <dsp:nvSpPr>
        <dsp:cNvPr id="0" name=""/>
        <dsp:cNvSpPr/>
      </dsp:nvSpPr>
      <dsp:spPr>
        <a:xfrm>
          <a:off x="9628611" y="211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A2187-B2C6-421F-B54F-6C635148277A}">
      <dsp:nvSpPr>
        <dsp:cNvPr id="0" name=""/>
        <dsp:cNvSpPr/>
      </dsp:nvSpPr>
      <dsp:spPr>
        <a:xfrm>
          <a:off x="9834275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1AE6B-2EAF-4DC2-A425-E95F06551513}">
      <dsp:nvSpPr>
        <dsp:cNvPr id="0" name=""/>
        <dsp:cNvSpPr/>
      </dsp:nvSpPr>
      <dsp:spPr>
        <a:xfrm>
          <a:off x="9320115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KSC LC 39A had the most successful launches from all the sites.</a:t>
          </a:r>
        </a:p>
      </dsp:txBody>
      <dsp:txXfrm>
        <a:off x="9320115" y="1265836"/>
        <a:ext cx="1582031" cy="632812"/>
      </dsp:txXfrm>
    </dsp:sp>
    <dsp:sp modelId="{AA2702AB-AFF4-436A-BB5C-7574E1E942C7}">
      <dsp:nvSpPr>
        <dsp:cNvPr id="0" name=""/>
        <dsp:cNvSpPr/>
      </dsp:nvSpPr>
      <dsp:spPr>
        <a:xfrm>
          <a:off x="4981394" y="2294156"/>
          <a:ext cx="965039" cy="9650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DC6FC-80DA-44B9-88D9-836FD3815C22}">
      <dsp:nvSpPr>
        <dsp:cNvPr id="0" name=""/>
        <dsp:cNvSpPr/>
      </dsp:nvSpPr>
      <dsp:spPr>
        <a:xfrm>
          <a:off x="5187059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01D52-4A0F-42F3-97EC-ED35F2F091E7}">
      <dsp:nvSpPr>
        <dsp:cNvPr id="0" name=""/>
        <dsp:cNvSpPr/>
      </dsp:nvSpPr>
      <dsp:spPr>
        <a:xfrm>
          <a:off x="4672898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• Orbit GEO,HEO,SSO,ES L1 has the best Success Rate.</a:t>
          </a:r>
        </a:p>
      </dsp:txBody>
      <dsp:txXfrm>
        <a:off x="4672898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03/Jul/2024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6597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Rahaf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Manwella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Nabwani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 Jully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6B929-8253-0F10-5ECD-19291058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8" y="390832"/>
            <a:ext cx="11297783" cy="45191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947D40-001D-26FB-D532-506A56A2F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 defTabSz="457200">
                <a:spcAft>
                  <a:spcPts val="600"/>
                </a:spcAft>
              </a:pPr>
              <a:t>11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B3440-C112-9A34-8494-2ABF3C4B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63" y="1465337"/>
            <a:ext cx="10171074" cy="48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E6BEEF4-FA84-BAEF-3EEA-BD852D1FE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1179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F0618-9189-2187-0460-5E4A7E8C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611431"/>
            <a:ext cx="11327549" cy="40779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3A944-3C20-6DE9-8B0E-DA49449C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27" y="390832"/>
            <a:ext cx="10509565" cy="45191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7BB2F-0708-95D9-4D6A-94059362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63940"/>
            <a:ext cx="10905066" cy="3816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145136" y="1028700"/>
            <a:ext cx="9947305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29336-D2CC-69BB-D9C3-3C322EC8F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4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3CDFA-6A94-6C9D-45B0-8EFD65F2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7" y="1966293"/>
            <a:ext cx="10925544" cy="44521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91C52-6521-4C6B-9A46-63046A78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62C53-FB55-9BB9-B552-F65BA16C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83440"/>
            <a:ext cx="6780700" cy="4288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62ABC-C45B-FF04-B4CB-7F411669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441518"/>
            <a:ext cx="11327549" cy="44177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E283B-BD1B-1986-FC4D-90A9FFC6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1078691"/>
            <a:ext cx="11327549" cy="31433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19DE40-AE7A-E048-8023-920FD7A9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17" y="498203"/>
            <a:ext cx="9067965" cy="26750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FE0A8-2CC1-CCA3-BCC5-55E773A65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0" y="579473"/>
            <a:ext cx="10901918" cy="4224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CD36-66E2-D5E3-8D09-664A7512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583112"/>
            <a:ext cx="11327549" cy="4134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1503A-481B-B397-EB39-99D473CCA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2" b="3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All launch sites marked on a map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 defTabSz="457200">
                <a:spcAft>
                  <a:spcPts val="600"/>
                </a:spcAft>
              </a:pPr>
              <a:t>28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F4F7A1C-B7C2-127B-698D-8599C970E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97930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90979-C3E4-BD22-1FC3-31B33298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35" y="390832"/>
            <a:ext cx="8142548" cy="4519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61D28-D540-5F54-86E5-27594521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611431"/>
            <a:ext cx="11327549" cy="40779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97E08-820E-9957-4FA1-30431B86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629" y="961812"/>
            <a:ext cx="6488141" cy="4930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5F5E0-9D49-A9DF-3F2F-FD25BB35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540633"/>
            <a:ext cx="11327549" cy="4219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A2E77F4-6C62-2578-0A3F-63489E323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8039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05DFB7A-3004-A04D-5047-EB8594611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9210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87D75D77-53D8-E596-9758-4BB130DDDAC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2745292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F04C-7AD1-7EA4-11F7-2AA3072F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8" y="1392499"/>
            <a:ext cx="6566265" cy="49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90334-1A74-8713-94EB-ED6A5115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026439"/>
            <a:ext cx="7225748" cy="4805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628</Words>
  <Application>Microsoft Office PowerPoint</Application>
  <PresentationFormat>Widescreen</PresentationFormat>
  <Paragraphs>123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Rahaf Nabwani</cp:lastModifiedBy>
  <cp:revision>205</cp:revision>
  <dcterms:created xsi:type="dcterms:W3CDTF">2021-04-29T18:58:34Z</dcterms:created>
  <dcterms:modified xsi:type="dcterms:W3CDTF">2024-07-03T10:35:31Z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08061b89-0404-4543-9d3a-26df94defe09_Enabled">
    <vt:lpwstr>true</vt:lpwstr>
  </property>
  <property fmtid="{D5CDD505-2E9C-101B-9397-08002B2CF9AE}" pid="4" name="MSIP_Label_08061b89-0404-4543-9d3a-26df94defe09_SetDate">
    <vt:lpwstr>2024-07-03T09:50:50Z</vt:lpwstr>
  </property>
  <property fmtid="{D5CDD505-2E9C-101B-9397-08002B2CF9AE}" pid="5" name="MSIP_Label_08061b89-0404-4543-9d3a-26df94defe09_Method">
    <vt:lpwstr>Standard</vt:lpwstr>
  </property>
  <property fmtid="{D5CDD505-2E9C-101B-9397-08002B2CF9AE}" pid="6" name="MSIP_Label_08061b89-0404-4543-9d3a-26df94defe09_Name">
    <vt:lpwstr>Internal - Unlabeled</vt:lpwstr>
  </property>
  <property fmtid="{D5CDD505-2E9C-101B-9397-08002B2CF9AE}" pid="7" name="MSIP_Label_08061b89-0404-4543-9d3a-26df94defe09_SiteId">
    <vt:lpwstr>a2b1d645-2205-433b-b4f4-98b6b3d66dcf</vt:lpwstr>
  </property>
  <property fmtid="{D5CDD505-2E9C-101B-9397-08002B2CF9AE}" pid="8" name="MSIP_Label_08061b89-0404-4543-9d3a-26df94defe09_ActionId">
    <vt:lpwstr>4a743a23-d618-4ecf-badf-40ceb875a990</vt:lpwstr>
  </property>
  <property fmtid="{D5CDD505-2E9C-101B-9397-08002B2CF9AE}" pid="9" name="MSIP_Label_08061b89-0404-4543-9d3a-26df94defe09_ContentBits">
    <vt:lpwstr>0</vt:lpwstr>
  </property>
</Properties>
</file>